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84" r:id="rId5"/>
    <p:sldId id="584" r:id="rId6"/>
    <p:sldId id="456" r:id="rId7"/>
    <p:sldId id="763" r:id="rId8"/>
    <p:sldId id="753" r:id="rId9"/>
    <p:sldId id="755" r:id="rId10"/>
    <p:sldId id="765" r:id="rId11"/>
    <p:sldId id="804" r:id="rId12"/>
    <p:sldId id="756" r:id="rId13"/>
    <p:sldId id="764" r:id="rId14"/>
    <p:sldId id="635" r:id="rId15"/>
    <p:sldId id="680" r:id="rId16"/>
    <p:sldId id="760" r:id="rId17"/>
    <p:sldId id="790" r:id="rId18"/>
    <p:sldId id="767" r:id="rId19"/>
    <p:sldId id="766" r:id="rId20"/>
    <p:sldId id="749" r:id="rId21"/>
    <p:sldId id="796" r:id="rId22"/>
    <p:sldId id="833" r:id="rId23"/>
    <p:sldId id="832" r:id="rId24"/>
    <p:sldId id="685" r:id="rId25"/>
    <p:sldId id="770" r:id="rId26"/>
    <p:sldId id="775" r:id="rId27"/>
    <p:sldId id="791" r:id="rId28"/>
    <p:sldId id="792" r:id="rId29"/>
    <p:sldId id="803" r:id="rId30"/>
    <p:sldId id="802" r:id="rId31"/>
    <p:sldId id="637" r:id="rId32"/>
    <p:sldId id="798" r:id="rId33"/>
    <p:sldId id="799" r:id="rId34"/>
    <p:sldId id="795" r:id="rId35"/>
    <p:sldId id="805" r:id="rId36"/>
    <p:sldId id="806" r:id="rId37"/>
    <p:sldId id="797" r:id="rId38"/>
    <p:sldId id="636" r:id="rId39"/>
    <p:sldId id="784" r:id="rId40"/>
    <p:sldId id="793" r:id="rId41"/>
    <p:sldId id="807" r:id="rId42"/>
    <p:sldId id="813" r:id="rId43"/>
    <p:sldId id="814" r:id="rId44"/>
    <p:sldId id="816" r:id="rId45"/>
    <p:sldId id="808" r:id="rId46"/>
    <p:sldId id="815" r:id="rId47"/>
    <p:sldId id="794" r:id="rId48"/>
    <p:sldId id="652" r:id="rId49"/>
    <p:sldId id="779" r:id="rId50"/>
    <p:sldId id="780" r:id="rId51"/>
    <p:sldId id="781" r:id="rId52"/>
    <p:sldId id="811" r:id="rId53"/>
    <p:sldId id="825" r:id="rId54"/>
    <p:sldId id="829" r:id="rId55"/>
    <p:sldId id="821" r:id="rId56"/>
    <p:sldId id="824" r:id="rId57"/>
    <p:sldId id="830" r:id="rId58"/>
    <p:sldId id="822" r:id="rId59"/>
    <p:sldId id="823" r:id="rId60"/>
    <p:sldId id="826" r:id="rId61"/>
    <p:sldId id="831" r:id="rId62"/>
    <p:sldId id="782" r:id="rId63"/>
    <p:sldId id="812" r:id="rId64"/>
    <p:sldId id="783" r:id="rId65"/>
    <p:sldId id="817" r:id="rId66"/>
    <p:sldId id="818" r:id="rId67"/>
    <p:sldId id="819" r:id="rId68"/>
    <p:sldId id="571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BDE3FF"/>
    <a:srgbClr val="7CC5F2"/>
    <a:srgbClr val="1E76B4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0EA14-2BE6-49C2-96B6-A81EAFFC7657}" v="41" dt="2021-12-06T12:09:00.535"/>
    <p1510:client id="{F4CFDD12-64E8-4EF4-B546-9C2CA8D200B4}" v="38" dt="2021-12-06T11:46:41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0" autoAdjust="0"/>
    <p:restoredTop sz="94649"/>
  </p:normalViewPr>
  <p:slideViewPr>
    <p:cSldViewPr snapToGrid="0" snapToObjects="1" showGuides="1">
      <p:cViewPr varScale="1">
        <p:scale>
          <a:sx n="123" d="100"/>
          <a:sy n="123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1" d="100"/>
          <a:sy n="81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KANG Jungmin/강정민" userId="aecf62c1-03e8-4f63-bc8e-4c27038acde4" providerId="ADAL" clId="{CCE0EA14-2BE6-49C2-96B6-A81EAFFC7657}"/>
    <pc:docChg chg="custSel addSld modSld">
      <pc:chgData name="KANG Jungmin/강정민" userId="aecf62c1-03e8-4f63-bc8e-4c27038acde4" providerId="ADAL" clId="{CCE0EA14-2BE6-49C2-96B6-A81EAFFC7657}" dt="2021-12-06T12:11:10.200" v="497" actId="1076"/>
      <pc:docMkLst>
        <pc:docMk/>
      </pc:docMkLst>
      <pc:sldChg chg="modSp mod">
        <pc:chgData name="KANG Jungmin/강정민" userId="aecf62c1-03e8-4f63-bc8e-4c27038acde4" providerId="ADAL" clId="{CCE0EA14-2BE6-49C2-96B6-A81EAFFC7657}" dt="2021-12-06T11:53:17.086" v="31" actId="20577"/>
        <pc:sldMkLst>
          <pc:docMk/>
          <pc:sldMk cId="3911828999" sldId="818"/>
        </pc:sldMkLst>
        <pc:spChg chg="mod">
          <ac:chgData name="KANG Jungmin/강정민" userId="aecf62c1-03e8-4f63-bc8e-4c27038acde4" providerId="ADAL" clId="{CCE0EA14-2BE6-49C2-96B6-A81EAFFC7657}" dt="2021-12-06T11:53:17.086" v="31" actId="20577"/>
          <ac:spMkLst>
            <pc:docMk/>
            <pc:sldMk cId="3911828999" sldId="818"/>
            <ac:spMk id="2" creationId="{00000000-0000-0000-0000-000000000000}"/>
          </ac:spMkLst>
        </pc:spChg>
      </pc:sldChg>
      <pc:sldChg chg="modSp mod">
        <pc:chgData name="KANG Jungmin/강정민" userId="aecf62c1-03e8-4f63-bc8e-4c27038acde4" providerId="ADAL" clId="{CCE0EA14-2BE6-49C2-96B6-A81EAFFC7657}" dt="2021-12-06T11:53:24.063" v="37" actId="20577"/>
        <pc:sldMkLst>
          <pc:docMk/>
          <pc:sldMk cId="1642378628" sldId="819"/>
        </pc:sldMkLst>
        <pc:spChg chg="mod">
          <ac:chgData name="KANG Jungmin/강정민" userId="aecf62c1-03e8-4f63-bc8e-4c27038acde4" providerId="ADAL" clId="{CCE0EA14-2BE6-49C2-96B6-A81EAFFC7657}" dt="2021-12-06T11:53:24.063" v="37" actId="20577"/>
          <ac:spMkLst>
            <pc:docMk/>
            <pc:sldMk cId="1642378628" sldId="819"/>
            <ac:spMk id="2" creationId="{00000000-0000-0000-0000-000000000000}"/>
          </ac:spMkLst>
        </pc:spChg>
      </pc:sldChg>
      <pc:sldChg chg="addSp delSp modSp add mod">
        <pc:chgData name="KANG Jungmin/강정민" userId="aecf62c1-03e8-4f63-bc8e-4c27038acde4" providerId="ADAL" clId="{CCE0EA14-2BE6-49C2-96B6-A81EAFFC7657}" dt="2021-12-06T12:11:10.200" v="497" actId="1076"/>
        <pc:sldMkLst>
          <pc:docMk/>
          <pc:sldMk cId="1678737003" sldId="832"/>
        </pc:sldMkLst>
        <pc:spChg chg="mod">
          <ac:chgData name="KANG Jungmin/강정민" userId="aecf62c1-03e8-4f63-bc8e-4c27038acde4" providerId="ADAL" clId="{CCE0EA14-2BE6-49C2-96B6-A81EAFFC7657}" dt="2021-12-06T11:56:37.481" v="57" actId="20577"/>
          <ac:spMkLst>
            <pc:docMk/>
            <pc:sldMk cId="1678737003" sldId="832"/>
            <ac:spMk id="2" creationId="{00000000-0000-0000-0000-000000000000}"/>
          </ac:spMkLst>
        </pc:spChg>
        <pc:spChg chg="add del">
          <ac:chgData name="KANG Jungmin/강정민" userId="aecf62c1-03e8-4f63-bc8e-4c27038acde4" providerId="ADAL" clId="{CCE0EA14-2BE6-49C2-96B6-A81EAFFC7657}" dt="2021-12-06T11:56:30.045" v="54"/>
          <ac:spMkLst>
            <pc:docMk/>
            <pc:sldMk cId="1678737003" sldId="832"/>
            <ac:spMk id="4" creationId="{40559303-ECF9-43D3-807A-436A05990BED}"/>
          </ac:spMkLst>
        </pc:spChg>
        <pc:spChg chg="mod">
          <ac:chgData name="KANG Jungmin/강정민" userId="aecf62c1-03e8-4f63-bc8e-4c27038acde4" providerId="ADAL" clId="{CCE0EA14-2BE6-49C2-96B6-A81EAFFC7657}" dt="2021-12-06T12:11:05.389" v="495" actId="1076"/>
          <ac:spMkLst>
            <pc:docMk/>
            <pc:sldMk cId="1678737003" sldId="832"/>
            <ac:spMk id="6" creationId="{AD104D18-EA75-400C-B272-5D889C111AB8}"/>
          </ac:spMkLst>
        </pc:spChg>
        <pc:picChg chg="del">
          <ac:chgData name="KANG Jungmin/강정민" userId="aecf62c1-03e8-4f63-bc8e-4c27038acde4" providerId="ADAL" clId="{CCE0EA14-2BE6-49C2-96B6-A81EAFFC7657}" dt="2021-12-06T11:56:40.253" v="59" actId="478"/>
          <ac:picMkLst>
            <pc:docMk/>
            <pc:sldMk cId="1678737003" sldId="832"/>
            <ac:picMk id="5" creationId="{0CA493ED-C269-4021-BC6F-40E4202AACE7}"/>
          </ac:picMkLst>
        </pc:picChg>
        <pc:picChg chg="del">
          <ac:chgData name="KANG Jungmin/강정민" userId="aecf62c1-03e8-4f63-bc8e-4c27038acde4" providerId="ADAL" clId="{CCE0EA14-2BE6-49C2-96B6-A81EAFFC7657}" dt="2021-12-06T11:56:39.886" v="58" actId="478"/>
          <ac:picMkLst>
            <pc:docMk/>
            <pc:sldMk cId="1678737003" sldId="832"/>
            <ac:picMk id="9" creationId="{6EA32456-B2BA-42F5-8249-5D4978F7CC97}"/>
          </ac:picMkLst>
        </pc:picChg>
        <pc:picChg chg="add mod">
          <ac:chgData name="KANG Jungmin/강정민" userId="aecf62c1-03e8-4f63-bc8e-4c27038acde4" providerId="ADAL" clId="{CCE0EA14-2BE6-49C2-96B6-A81EAFFC7657}" dt="2021-12-06T12:11:10.200" v="497" actId="1076"/>
          <ac:picMkLst>
            <pc:docMk/>
            <pc:sldMk cId="1678737003" sldId="832"/>
            <ac:picMk id="10" creationId="{42D3302A-305E-427E-B394-A6D1DA509195}"/>
          </ac:picMkLst>
        </pc:picChg>
      </pc:sldChg>
      <pc:sldChg chg="addSp delSp modSp add mod">
        <pc:chgData name="KANG Jungmin/강정민" userId="aecf62c1-03e8-4f63-bc8e-4c27038acde4" providerId="ADAL" clId="{CCE0EA14-2BE6-49C2-96B6-A81EAFFC7657}" dt="2021-12-06T12:09:00.535" v="482" actId="1076"/>
        <pc:sldMkLst>
          <pc:docMk/>
          <pc:sldMk cId="1610772042" sldId="833"/>
        </pc:sldMkLst>
        <pc:spChg chg="mod">
          <ac:chgData name="KANG Jungmin/강정민" userId="aecf62c1-03e8-4f63-bc8e-4c27038acde4" providerId="ADAL" clId="{CCE0EA14-2BE6-49C2-96B6-A81EAFFC7657}" dt="2021-12-06T12:04:13.873" v="149" actId="20577"/>
          <ac:spMkLst>
            <pc:docMk/>
            <pc:sldMk cId="1610772042" sldId="833"/>
            <ac:spMk id="2" creationId="{00000000-0000-0000-0000-000000000000}"/>
          </ac:spMkLst>
        </pc:spChg>
        <pc:spChg chg="mod">
          <ac:chgData name="KANG Jungmin/강정민" userId="aecf62c1-03e8-4f63-bc8e-4c27038acde4" providerId="ADAL" clId="{CCE0EA14-2BE6-49C2-96B6-A81EAFFC7657}" dt="2021-12-06T12:08:56.314" v="481"/>
          <ac:spMkLst>
            <pc:docMk/>
            <pc:sldMk cId="1610772042" sldId="833"/>
            <ac:spMk id="5" creationId="{31D09125-1D6D-4D6B-8EE1-40619E73A6A0}"/>
          </ac:spMkLst>
        </pc:spChg>
        <pc:picChg chg="add mod">
          <ac:chgData name="KANG Jungmin/강정민" userId="aecf62c1-03e8-4f63-bc8e-4c27038acde4" providerId="ADAL" clId="{CCE0EA14-2BE6-49C2-96B6-A81EAFFC7657}" dt="2021-12-06T12:09:00.535" v="482" actId="1076"/>
          <ac:picMkLst>
            <pc:docMk/>
            <pc:sldMk cId="1610772042" sldId="833"/>
            <ac:picMk id="2050" creationId="{95BD49A0-3044-4209-ACD9-DA76894DD9C0}"/>
          </ac:picMkLst>
        </pc:picChg>
        <pc:picChg chg="del">
          <ac:chgData name="KANG Jungmin/강정민" userId="aecf62c1-03e8-4f63-bc8e-4c27038acde4" providerId="ADAL" clId="{CCE0EA14-2BE6-49C2-96B6-A81EAFFC7657}" dt="2021-12-06T12:06:59.033" v="339" actId="478"/>
          <ac:picMkLst>
            <pc:docMk/>
            <pc:sldMk cId="1610772042" sldId="833"/>
            <ac:picMk id="13314" creationId="{954C47EA-46BD-4BFE-89A0-612A825127D2}"/>
          </ac:picMkLst>
        </pc:pic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KANG Jungmin/강정민" userId="aecf62c1-03e8-4f63-bc8e-4c27038acde4" providerId="ADAL" clId="{F4CFDD12-64E8-4EF4-B546-9C2CA8D200B4}"/>
    <pc:docChg chg="undo redo custSel addSld delSld modSld sldOrd">
      <pc:chgData name="KANG Jungmin/강정민" userId="aecf62c1-03e8-4f63-bc8e-4c27038acde4" providerId="ADAL" clId="{F4CFDD12-64E8-4EF4-B546-9C2CA8D200B4}" dt="2021-12-06T11:52:02.813" v="1010" actId="2696"/>
      <pc:docMkLst>
        <pc:docMk/>
      </pc:docMkLst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388656081" sldId="706"/>
        </pc:sldMkLst>
      </pc:sldChg>
      <pc:sldChg chg="modSp mod">
        <pc:chgData name="KANG Jungmin/강정민" userId="aecf62c1-03e8-4f63-bc8e-4c27038acde4" providerId="ADAL" clId="{F4CFDD12-64E8-4EF4-B546-9C2CA8D200B4}" dt="2021-12-06T10:29:46.034" v="3" actId="1076"/>
        <pc:sldMkLst>
          <pc:docMk/>
          <pc:sldMk cId="3385147441" sldId="779"/>
        </pc:sldMkLst>
        <pc:spChg chg="mod">
          <ac:chgData name="KANG Jungmin/강정민" userId="aecf62c1-03e8-4f63-bc8e-4c27038acde4" providerId="ADAL" clId="{F4CFDD12-64E8-4EF4-B546-9C2CA8D200B4}" dt="2021-12-06T10:29:45.101" v="2" actId="1076"/>
          <ac:spMkLst>
            <pc:docMk/>
            <pc:sldMk cId="3385147441" sldId="779"/>
            <ac:spMk id="5" creationId="{D3097632-B671-425E-9DA2-4AC1548EB3DE}"/>
          </ac:spMkLst>
        </pc:spChg>
        <pc:picChg chg="mod">
          <ac:chgData name="KANG Jungmin/강정민" userId="aecf62c1-03e8-4f63-bc8e-4c27038acde4" providerId="ADAL" clId="{F4CFDD12-64E8-4EF4-B546-9C2CA8D200B4}" dt="2021-12-06T10:29:46.034" v="3" actId="1076"/>
          <ac:picMkLst>
            <pc:docMk/>
            <pc:sldMk cId="3385147441" sldId="779"/>
            <ac:picMk id="4" creationId="{D6548374-5C9A-4D59-8FF8-475F9E96F6C9}"/>
          </ac:picMkLst>
        </pc:picChg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09348305" sldId="788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4135047840" sldId="800"/>
        </pc:sldMkLst>
      </pc:sldChg>
      <pc:sldChg chg="del">
        <pc:chgData name="KANG Jungmin/강정민" userId="aecf62c1-03e8-4f63-bc8e-4c27038acde4" providerId="ADAL" clId="{F4CFDD12-64E8-4EF4-B546-9C2CA8D200B4}" dt="2021-12-06T11:52:02.813" v="1010" actId="2696"/>
        <pc:sldMkLst>
          <pc:docMk/>
          <pc:sldMk cId="1492382848" sldId="801"/>
        </pc:sldMkLst>
      </pc:sldChg>
      <pc:sldChg chg="addSp delSp modSp mod ord">
        <pc:chgData name="KANG Jungmin/강정민" userId="aecf62c1-03e8-4f63-bc8e-4c27038acde4" providerId="ADAL" clId="{F4CFDD12-64E8-4EF4-B546-9C2CA8D200B4}" dt="2021-12-06T11:45:30.662" v="945" actId="113"/>
        <pc:sldMkLst>
          <pc:docMk/>
          <pc:sldMk cId="3911828999" sldId="818"/>
        </pc:sldMkLst>
        <pc:spChg chg="mod">
          <ac:chgData name="KANG Jungmin/강정민" userId="aecf62c1-03e8-4f63-bc8e-4c27038acde4" providerId="ADAL" clId="{F4CFDD12-64E8-4EF4-B546-9C2CA8D200B4}" dt="2021-12-06T11:26:10.015" v="422" actId="1076"/>
          <ac:spMkLst>
            <pc:docMk/>
            <pc:sldMk cId="3911828999" sldId="818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20:38.594" v="388" actId="113"/>
          <ac:spMkLst>
            <pc:docMk/>
            <pc:sldMk cId="3911828999" sldId="818"/>
            <ac:spMk id="4" creationId="{989D2A3B-6BA0-42AC-8340-C12A3CC07CEA}"/>
          </ac:spMkLst>
        </pc:spChg>
        <pc:spChg chg="add mod">
          <ac:chgData name="KANG Jungmin/강정민" userId="aecf62c1-03e8-4f63-bc8e-4c27038acde4" providerId="ADAL" clId="{F4CFDD12-64E8-4EF4-B546-9C2CA8D200B4}" dt="2021-12-06T11:25:41.291" v="414" actId="14100"/>
          <ac:spMkLst>
            <pc:docMk/>
            <pc:sldMk cId="3911828999" sldId="818"/>
            <ac:spMk id="6" creationId="{CAA28B8D-BEDD-47E3-9671-FEF4F9BD6825}"/>
          </ac:spMkLst>
        </pc:spChg>
        <pc:spChg chg="add mod">
          <ac:chgData name="KANG Jungmin/강정민" userId="aecf62c1-03e8-4f63-bc8e-4c27038acde4" providerId="ADAL" clId="{F4CFDD12-64E8-4EF4-B546-9C2CA8D200B4}" dt="2021-12-06T11:41:30.279" v="720" actId="1076"/>
          <ac:spMkLst>
            <pc:docMk/>
            <pc:sldMk cId="3911828999" sldId="818"/>
            <ac:spMk id="8" creationId="{AE3168F4-89ED-40C4-90B1-7AF721FFC77B}"/>
          </ac:spMkLst>
        </pc:spChg>
        <pc:spChg chg="add mod">
          <ac:chgData name="KANG Jungmin/강정민" userId="aecf62c1-03e8-4f63-bc8e-4c27038acde4" providerId="ADAL" clId="{F4CFDD12-64E8-4EF4-B546-9C2CA8D200B4}" dt="2021-12-06T11:45:30.662" v="945" actId="113"/>
          <ac:spMkLst>
            <pc:docMk/>
            <pc:sldMk cId="3911828999" sldId="818"/>
            <ac:spMk id="9" creationId="{2EBE9374-278D-4A1A-A30A-7CDB92B897FE}"/>
          </ac:spMkLst>
        </pc:spChg>
        <pc:spChg chg="add del mod">
          <ac:chgData name="KANG Jungmin/강정민" userId="aecf62c1-03e8-4f63-bc8e-4c27038acde4" providerId="ADAL" clId="{F4CFDD12-64E8-4EF4-B546-9C2CA8D200B4}" dt="2021-12-06T11:41:43.882" v="722" actId="478"/>
          <ac:spMkLst>
            <pc:docMk/>
            <pc:sldMk cId="3911828999" sldId="818"/>
            <ac:spMk id="10" creationId="{2C5D26E0-AC46-4EF5-9AEB-90AC2F84411E}"/>
          </ac:spMkLst>
        </pc:spChg>
        <pc:picChg chg="add mod">
          <ac:chgData name="KANG Jungmin/강정민" userId="aecf62c1-03e8-4f63-bc8e-4c27038acde4" providerId="ADAL" clId="{F4CFDD12-64E8-4EF4-B546-9C2CA8D200B4}" dt="2021-12-06T11:20:55.174" v="389" actId="1076"/>
          <ac:picMkLst>
            <pc:docMk/>
            <pc:sldMk cId="3911828999" sldId="818"/>
            <ac:picMk id="5" creationId="{3F89AF84-7B91-40CA-83CF-5D8515F39C69}"/>
          </ac:picMkLst>
        </pc:picChg>
      </pc:sldChg>
      <pc:sldChg chg="addSp modSp mod">
        <pc:chgData name="KANG Jungmin/강정민" userId="aecf62c1-03e8-4f63-bc8e-4c27038acde4" providerId="ADAL" clId="{F4CFDD12-64E8-4EF4-B546-9C2CA8D200B4}" dt="2021-12-06T11:46:41.607" v="999"/>
        <pc:sldMkLst>
          <pc:docMk/>
          <pc:sldMk cId="1642378628" sldId="819"/>
        </pc:sldMkLst>
        <pc:spChg chg="mod">
          <ac:chgData name="KANG Jungmin/강정민" userId="aecf62c1-03e8-4f63-bc8e-4c27038acde4" providerId="ADAL" clId="{F4CFDD12-64E8-4EF4-B546-9C2CA8D200B4}" dt="2021-12-06T11:16:05.612" v="360" actId="20577"/>
          <ac:spMkLst>
            <pc:docMk/>
            <pc:sldMk cId="1642378628" sldId="819"/>
            <ac:spMk id="2" creationId="{00000000-0000-0000-0000-000000000000}"/>
          </ac:spMkLst>
        </pc:spChg>
        <pc:spChg chg="add mod">
          <ac:chgData name="KANG Jungmin/강정민" userId="aecf62c1-03e8-4f63-bc8e-4c27038acde4" providerId="ADAL" clId="{F4CFDD12-64E8-4EF4-B546-9C2CA8D200B4}" dt="2021-12-06T11:46:41.607" v="999"/>
          <ac:spMkLst>
            <pc:docMk/>
            <pc:sldMk cId="1642378628" sldId="819"/>
            <ac:spMk id="4" creationId="{D44284D3-1E03-4922-92B6-610472491366}"/>
          </ac:spMkLst>
        </pc:spChg>
        <pc:spChg chg="add mod">
          <ac:chgData name="KANG Jungmin/강정민" userId="aecf62c1-03e8-4f63-bc8e-4c27038acde4" providerId="ADAL" clId="{F4CFDD12-64E8-4EF4-B546-9C2CA8D200B4}" dt="2021-12-06T11:45:00.654" v="940" actId="14100"/>
          <ac:spMkLst>
            <pc:docMk/>
            <pc:sldMk cId="1642378628" sldId="819"/>
            <ac:spMk id="9" creationId="{A230953F-B3A0-499F-9F6B-49E6EDC2426B}"/>
          </ac:spMkLst>
        </pc:spChg>
        <pc:spChg chg="add mod">
          <ac:chgData name="KANG Jungmin/강정민" userId="aecf62c1-03e8-4f63-bc8e-4c27038acde4" providerId="ADAL" clId="{F4CFDD12-64E8-4EF4-B546-9C2CA8D200B4}" dt="2021-12-06T11:45:05.705" v="941" actId="113"/>
          <ac:spMkLst>
            <pc:docMk/>
            <pc:sldMk cId="1642378628" sldId="819"/>
            <ac:spMk id="10" creationId="{49993D24-CC75-4CAF-AE9A-F80C630A6F49}"/>
          </ac:spMkLst>
        </pc:spChg>
        <pc:picChg chg="add mod">
          <ac:chgData name="KANG Jungmin/강정민" userId="aecf62c1-03e8-4f63-bc8e-4c27038acde4" providerId="ADAL" clId="{F4CFDD12-64E8-4EF4-B546-9C2CA8D200B4}" dt="2021-12-06T11:22:19.381" v="408" actId="1036"/>
          <ac:picMkLst>
            <pc:docMk/>
            <pc:sldMk cId="1642378628" sldId="819"/>
            <ac:picMk id="5" creationId="{BFE9FB3B-ABAD-47F3-A232-C7F71EB08898}"/>
          </ac:picMkLst>
        </pc:picChg>
        <pc:picChg chg="add mod">
          <ac:chgData name="KANG Jungmin/강정민" userId="aecf62c1-03e8-4f63-bc8e-4c27038acde4" providerId="ADAL" clId="{F4CFDD12-64E8-4EF4-B546-9C2CA8D200B4}" dt="2021-12-06T11:22:24.755" v="410" actId="1076"/>
          <ac:picMkLst>
            <pc:docMk/>
            <pc:sldMk cId="1642378628" sldId="819"/>
            <ac:picMk id="8" creationId="{C3F4A155-849C-4EBA-93D0-160780A88CE3}"/>
          </ac:picMkLst>
        </pc:picChg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881919345" sldId="820"/>
        </pc:sldMkLst>
      </pc:sldChg>
      <pc:sldChg chg="addSp delSp modSp mod ord">
        <pc:chgData name="KANG Jungmin/강정민" userId="aecf62c1-03e8-4f63-bc8e-4c27038acde4" providerId="ADAL" clId="{F4CFDD12-64E8-4EF4-B546-9C2CA8D200B4}" dt="2021-12-06T11:04:40.941" v="216" actId="1076"/>
        <pc:sldMkLst>
          <pc:docMk/>
          <pc:sldMk cId="243037988" sldId="822"/>
        </pc:sldMkLst>
        <pc:spChg chg="mod">
          <ac:chgData name="KANG Jungmin/강정민" userId="aecf62c1-03e8-4f63-bc8e-4c27038acde4" providerId="ADAL" clId="{F4CFDD12-64E8-4EF4-B546-9C2CA8D200B4}" dt="2021-12-06T10:46:11.862" v="173" actId="20577"/>
          <ac:spMkLst>
            <pc:docMk/>
            <pc:sldMk cId="243037988" sldId="822"/>
            <ac:spMk id="2" creationId="{00000000-0000-0000-0000-000000000000}"/>
          </ac:spMkLst>
        </pc:sp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4" creationId="{B591A09D-7916-40F7-9F50-AFAC7D0F072F}"/>
          </ac:picMkLst>
        </pc:picChg>
        <pc:picChg chg="del">
          <ac:chgData name="KANG Jungmin/강정민" userId="aecf62c1-03e8-4f63-bc8e-4c27038acde4" providerId="ADAL" clId="{F4CFDD12-64E8-4EF4-B546-9C2CA8D200B4}" dt="2021-12-06T10:30:51.347" v="10" actId="478"/>
          <ac:picMkLst>
            <pc:docMk/>
            <pc:sldMk cId="243037988" sldId="822"/>
            <ac:picMk id="5" creationId="{63C18A08-ABD2-4D53-B5CE-057072003F2F}"/>
          </ac:picMkLst>
        </pc:picChg>
        <pc:picChg chg="add del mod">
          <ac:chgData name="KANG Jungmin/강정민" userId="aecf62c1-03e8-4f63-bc8e-4c27038acde4" providerId="ADAL" clId="{F4CFDD12-64E8-4EF4-B546-9C2CA8D200B4}" dt="2021-12-06T10:50:47.112" v="174" actId="478"/>
          <ac:picMkLst>
            <pc:docMk/>
            <pc:sldMk cId="243037988" sldId="822"/>
            <ac:picMk id="8" creationId="{F0F62DFB-70E3-44F8-B469-2D1CCF037B56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0" creationId="{57FD1CD9-A4F1-4217-8D6C-60F63C45FCF1}"/>
          </ac:picMkLst>
        </pc:picChg>
        <pc:picChg chg="add mod">
          <ac:chgData name="KANG Jungmin/강정민" userId="aecf62c1-03e8-4f63-bc8e-4c27038acde4" providerId="ADAL" clId="{F4CFDD12-64E8-4EF4-B546-9C2CA8D200B4}" dt="2021-12-06T11:04:40.941" v="216" actId="1076"/>
          <ac:picMkLst>
            <pc:docMk/>
            <pc:sldMk cId="243037988" sldId="822"/>
            <ac:picMk id="12" creationId="{F5A6432E-345F-419D-8459-EF5356E09265}"/>
          </ac:picMkLst>
        </pc:picChg>
        <pc:picChg chg="add mod">
          <ac:chgData name="KANG Jungmin/강정민" userId="aecf62c1-03e8-4f63-bc8e-4c27038acde4" providerId="ADAL" clId="{F4CFDD12-64E8-4EF4-B546-9C2CA8D200B4}" dt="2021-12-06T11:04:35.401" v="215" actId="1076"/>
          <ac:picMkLst>
            <pc:docMk/>
            <pc:sldMk cId="243037988" sldId="822"/>
            <ac:picMk id="14" creationId="{61F63FFF-8C99-4ADB-AAC4-6E9FB5243F50}"/>
          </ac:picMkLst>
        </pc:picChg>
      </pc:sldChg>
      <pc:sldChg chg="ord">
        <pc:chgData name="KANG Jungmin/강정민" userId="aecf62c1-03e8-4f63-bc8e-4c27038acde4" providerId="ADAL" clId="{F4CFDD12-64E8-4EF4-B546-9C2CA8D200B4}" dt="2021-12-06T11:10:25.381" v="254"/>
        <pc:sldMkLst>
          <pc:docMk/>
          <pc:sldMk cId="3508769876" sldId="824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599424390" sldId="827"/>
        </pc:sldMkLst>
      </pc:sldChg>
      <pc:sldChg chg="del">
        <pc:chgData name="KANG Jungmin/강정민" userId="aecf62c1-03e8-4f63-bc8e-4c27038acde4" providerId="ADAL" clId="{F4CFDD12-64E8-4EF4-B546-9C2CA8D200B4}" dt="2021-12-06T11:18:49.329" v="378" actId="47"/>
        <pc:sldMkLst>
          <pc:docMk/>
          <pc:sldMk cId="1716923467" sldId="828"/>
        </pc:sldMkLst>
      </pc:sldChg>
      <pc:sldChg chg="new del ord">
        <pc:chgData name="KANG Jungmin/강정민" userId="aecf62c1-03e8-4f63-bc8e-4c27038acde4" providerId="ADAL" clId="{F4CFDD12-64E8-4EF4-B546-9C2CA8D200B4}" dt="2021-12-06T10:30:48.347" v="9" actId="47"/>
        <pc:sldMkLst>
          <pc:docMk/>
          <pc:sldMk cId="1244827576" sldId="829"/>
        </pc:sldMkLst>
      </pc:sldChg>
      <pc:sldChg chg="addSp delSp modSp new mod">
        <pc:chgData name="KANG Jungmin/강정민" userId="aecf62c1-03e8-4f63-bc8e-4c27038acde4" providerId="ADAL" clId="{F4CFDD12-64E8-4EF4-B546-9C2CA8D200B4}" dt="2021-12-06T11:48:26.190" v="1004" actId="20577"/>
        <pc:sldMkLst>
          <pc:docMk/>
          <pc:sldMk cId="2029676199" sldId="829"/>
        </pc:sldMkLst>
        <pc:spChg chg="mod">
          <ac:chgData name="KANG Jungmin/강정민" userId="aecf62c1-03e8-4f63-bc8e-4c27038acde4" providerId="ADAL" clId="{F4CFDD12-64E8-4EF4-B546-9C2CA8D200B4}" dt="2021-12-06T10:31:56.806" v="26" actId="20577"/>
          <ac:spMkLst>
            <pc:docMk/>
            <pc:sldMk cId="2029676199" sldId="829"/>
            <ac:spMk id="2" creationId="{4713BA50-316F-4B34-94AD-532B25EF3DD3}"/>
          </ac:spMkLst>
        </pc:spChg>
        <pc:spChg chg="mod">
          <ac:chgData name="KANG Jungmin/강정민" userId="aecf62c1-03e8-4f63-bc8e-4c27038acde4" providerId="ADAL" clId="{F4CFDD12-64E8-4EF4-B546-9C2CA8D200B4}" dt="2021-12-06T10:32:05.605" v="32"/>
          <ac:spMkLst>
            <pc:docMk/>
            <pc:sldMk cId="2029676199" sldId="829"/>
            <ac:spMk id="3" creationId="{A5D9FD67-261A-40D9-B3A6-BBE67D8AA820}"/>
          </ac:spMkLst>
        </pc:spChg>
        <pc:spChg chg="add mod">
          <ac:chgData name="KANG Jungmin/강정민" userId="aecf62c1-03e8-4f63-bc8e-4c27038acde4" providerId="ADAL" clId="{F4CFDD12-64E8-4EF4-B546-9C2CA8D200B4}" dt="2021-12-06T11:48:26.190" v="1004" actId="20577"/>
          <ac:spMkLst>
            <pc:docMk/>
            <pc:sldMk cId="2029676199" sldId="829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0:33:00.380" v="47"/>
          <ac:spMkLst>
            <pc:docMk/>
            <pc:sldMk cId="2029676199" sldId="829"/>
            <ac:spMk id="5" creationId="{C6668F0B-4672-4C8E-81B2-86E87277C2E3}"/>
          </ac:spMkLst>
        </pc:spChg>
        <pc:picChg chg="add del mod">
          <ac:chgData name="KANG Jungmin/강정민" userId="aecf62c1-03e8-4f63-bc8e-4c27038acde4" providerId="ADAL" clId="{F4CFDD12-64E8-4EF4-B546-9C2CA8D200B4}" dt="2021-12-06T11:02:40.529" v="184" actId="478"/>
          <ac:picMkLst>
            <pc:docMk/>
            <pc:sldMk cId="2029676199" sldId="829"/>
            <ac:picMk id="7" creationId="{6FA3BA9E-8E26-4CEF-8D2B-4FB8BF7A691C}"/>
          </ac:picMkLst>
        </pc:picChg>
        <pc:picChg chg="add mod">
          <ac:chgData name="KANG Jungmin/강정민" userId="aecf62c1-03e8-4f63-bc8e-4c27038acde4" providerId="ADAL" clId="{F4CFDD12-64E8-4EF4-B546-9C2CA8D200B4}" dt="2021-12-06T11:03:28.466" v="193" actId="1076"/>
          <ac:picMkLst>
            <pc:docMk/>
            <pc:sldMk cId="2029676199" sldId="829"/>
            <ac:picMk id="9" creationId="{C182D93B-4889-4B8A-AF51-1819E53BD756}"/>
          </ac:picMkLst>
        </pc:picChg>
      </pc:sldChg>
      <pc:sldChg chg="addSp delSp modSp add mod">
        <pc:chgData name="KANG Jungmin/강정민" userId="aecf62c1-03e8-4f63-bc8e-4c27038acde4" providerId="ADAL" clId="{F4CFDD12-64E8-4EF4-B546-9C2CA8D200B4}" dt="2021-12-06T11:09:51.005" v="252" actId="1076"/>
        <pc:sldMkLst>
          <pc:docMk/>
          <pc:sldMk cId="2280288110" sldId="830"/>
        </pc:sldMkLst>
        <pc:spChg chg="mod">
          <ac:chgData name="KANG Jungmin/강정민" userId="aecf62c1-03e8-4f63-bc8e-4c27038acde4" providerId="ADAL" clId="{F4CFDD12-64E8-4EF4-B546-9C2CA8D200B4}" dt="2021-12-06T11:08:05.979" v="234" actId="20577"/>
          <ac:spMkLst>
            <pc:docMk/>
            <pc:sldMk cId="2280288110" sldId="830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09:51.005" v="252" actId="1076"/>
          <ac:spMkLst>
            <pc:docMk/>
            <pc:sldMk cId="2280288110" sldId="830"/>
            <ac:spMk id="4" creationId="{FF06CB3A-E952-4540-99F3-075964069B32}"/>
          </ac:spMkLst>
        </pc:spChg>
        <pc:spChg chg="add del">
          <ac:chgData name="KANG Jungmin/강정민" userId="aecf62c1-03e8-4f63-bc8e-4c27038acde4" providerId="ADAL" clId="{F4CFDD12-64E8-4EF4-B546-9C2CA8D200B4}" dt="2021-12-06T11:08:31.455" v="237"/>
          <ac:spMkLst>
            <pc:docMk/>
            <pc:sldMk cId="2280288110" sldId="830"/>
            <ac:spMk id="5" creationId="{83E3D261-8050-442B-9040-D300AD2E92B5}"/>
          </ac:spMkLst>
        </pc:spChg>
        <pc:picChg chg="del">
          <ac:chgData name="KANG Jungmin/강정민" userId="aecf62c1-03e8-4f63-bc8e-4c27038acde4" providerId="ADAL" clId="{F4CFDD12-64E8-4EF4-B546-9C2CA8D200B4}" dt="2021-12-06T11:07:49.801" v="222" actId="478"/>
          <ac:picMkLst>
            <pc:docMk/>
            <pc:sldMk cId="2280288110" sldId="830"/>
            <ac:picMk id="9" creationId="{C182D93B-4889-4B8A-AF51-1819E53BD756}"/>
          </ac:picMkLst>
        </pc:picChg>
      </pc:sldChg>
      <pc:sldChg chg="addSp modSp add mod">
        <pc:chgData name="KANG Jungmin/강정민" userId="aecf62c1-03e8-4f63-bc8e-4c27038acde4" providerId="ADAL" clId="{F4CFDD12-64E8-4EF4-B546-9C2CA8D200B4}" dt="2021-12-06T11:48:42.665" v="1009" actId="20577"/>
        <pc:sldMkLst>
          <pc:docMk/>
          <pc:sldMk cId="479256340" sldId="831"/>
        </pc:sldMkLst>
        <pc:spChg chg="mod">
          <ac:chgData name="KANG Jungmin/강정민" userId="aecf62c1-03e8-4f63-bc8e-4c27038acde4" providerId="ADAL" clId="{F4CFDD12-64E8-4EF4-B546-9C2CA8D200B4}" dt="2021-12-06T11:13:09.887" v="285" actId="20577"/>
          <ac:spMkLst>
            <pc:docMk/>
            <pc:sldMk cId="479256340" sldId="831"/>
            <ac:spMk id="3" creationId="{A5D9FD67-261A-40D9-B3A6-BBE67D8AA820}"/>
          </ac:spMkLst>
        </pc:spChg>
        <pc:spChg chg="mod">
          <ac:chgData name="KANG Jungmin/강정민" userId="aecf62c1-03e8-4f63-bc8e-4c27038acde4" providerId="ADAL" clId="{F4CFDD12-64E8-4EF4-B546-9C2CA8D200B4}" dt="2021-12-06T11:48:42.665" v="1009" actId="20577"/>
          <ac:spMkLst>
            <pc:docMk/>
            <pc:sldMk cId="479256340" sldId="831"/>
            <ac:spMk id="4" creationId="{FF06CB3A-E952-4540-99F3-075964069B32}"/>
          </ac:spMkLst>
        </pc:spChg>
        <pc:picChg chg="add mod">
          <ac:chgData name="KANG Jungmin/강정민" userId="aecf62c1-03e8-4f63-bc8e-4c27038acde4" providerId="ADAL" clId="{F4CFDD12-64E8-4EF4-B546-9C2CA8D200B4}" dt="2021-12-06T11:13:13.467" v="286" actId="1076"/>
          <ac:picMkLst>
            <pc:docMk/>
            <pc:sldMk cId="479256340" sldId="831"/>
            <ac:picMk id="6" creationId="{48DE9F31-79DD-4CE0-A715-EA83E060542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61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7EF14EB7-773B-4B70-B67A-45968D21A787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scikit-learn.org/stable/modules/generated/sklearn.svm.SVC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9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머신러닝을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활용한 고장 예측 알고리즘 개발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 Algorithm</a:t>
            </a:r>
            <a:endParaRPr lang="ko-KR" altLang="en-US" cap="none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A2CB73-5724-46C6-91EA-0B0822A18708}"/>
              </a:ext>
            </a:extLst>
          </p:cNvPr>
          <p:cNvGrpSpPr/>
          <p:nvPr/>
        </p:nvGrpSpPr>
        <p:grpSpPr>
          <a:xfrm>
            <a:off x="824183" y="940905"/>
            <a:ext cx="10857185" cy="5783951"/>
            <a:chOff x="824183" y="940905"/>
            <a:chExt cx="10857185" cy="578395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5FB4E4C-4DC3-4CBC-ACC1-4C6A53638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53"/>
            <a:stretch/>
          </p:blipFill>
          <p:spPr bwMode="auto">
            <a:xfrm>
              <a:off x="824183" y="940905"/>
              <a:ext cx="10857185" cy="5783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8FBA07F-AE2D-4765-A961-516650F483F2}"/>
                </a:ext>
              </a:extLst>
            </p:cNvPr>
            <p:cNvSpPr/>
            <p:nvPr/>
          </p:nvSpPr>
          <p:spPr>
            <a:xfrm>
              <a:off x="905164" y="6363855"/>
              <a:ext cx="988291" cy="361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pic>
        <p:nvPicPr>
          <p:cNvPr id="8" name="Picture 2" descr="Found] How I feel when my code works : ProgrammerHumor">
            <a:extLst>
              <a:ext uri="{FF2B5EF4-FFF2-40B4-BE49-F238E27FC236}">
                <a16:creationId xmlns:a16="http://schemas.microsoft.com/office/drawing/2014/main" id="{1DE29D78-243D-41F1-8B0E-BD3BBBDB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8166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K-Nearest Neighbor (KNN)</a:t>
            </a:r>
            <a:endParaRPr lang="ko-KR" altLang="en-US" cap="none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24C979-592B-469B-9F6F-1AC2D5E6C163}"/>
              </a:ext>
            </a:extLst>
          </p:cNvPr>
          <p:cNvGrpSpPr/>
          <p:nvPr/>
        </p:nvGrpSpPr>
        <p:grpSpPr>
          <a:xfrm>
            <a:off x="838330" y="3515008"/>
            <a:ext cx="10355373" cy="2995511"/>
            <a:chOff x="572160" y="2545210"/>
            <a:chExt cx="10355373" cy="2995511"/>
          </a:xfrm>
        </p:grpSpPr>
        <p:pic>
          <p:nvPicPr>
            <p:cNvPr id="4" name="Picture 4" descr="K-NN(최근접이웃) 알고리즘">
              <a:extLst>
                <a:ext uri="{FF2B5EF4-FFF2-40B4-BE49-F238E27FC236}">
                  <a16:creationId xmlns:a16="http://schemas.microsoft.com/office/drawing/2014/main" id="{C36D00CE-157C-465F-AEF5-6E06C7027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32"/>
            <a:stretch/>
          </p:blipFill>
          <p:spPr bwMode="auto">
            <a:xfrm>
              <a:off x="572160" y="2631218"/>
              <a:ext cx="6267450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K-NN(최근접이웃) 알고리즘">
              <a:extLst>
                <a:ext uri="{FF2B5EF4-FFF2-40B4-BE49-F238E27FC236}">
                  <a16:creationId xmlns:a16="http://schemas.microsoft.com/office/drawing/2014/main" id="{4CB5646B-790A-4240-81E9-9662078FF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1" t="50332" r="16968"/>
            <a:stretch/>
          </p:blipFill>
          <p:spPr bwMode="auto">
            <a:xfrm>
              <a:off x="7143184" y="2545210"/>
              <a:ext cx="3784349" cy="290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E993F8-75AE-41E4-99AB-705C6B7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29" y="1847806"/>
            <a:ext cx="6140319" cy="13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7DF16B-5DD4-412A-862B-A9E576658946}"/>
              </a:ext>
            </a:extLst>
          </p:cNvPr>
          <p:cNvSpPr/>
          <p:nvPr/>
        </p:nvSpPr>
        <p:spPr>
          <a:xfrm>
            <a:off x="239183" y="817676"/>
            <a:ext cx="10796154" cy="18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범주를 참고하여 최대 항목으로 분류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Euclidean Distance 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 descr="KNN의 정의">
            <a:extLst>
              <a:ext uri="{FF2B5EF4-FFF2-40B4-BE49-F238E27FC236}">
                <a16:creationId xmlns:a16="http://schemas.microsoft.com/office/drawing/2014/main" id="{D0B8672C-C0BE-4795-9A1F-82A365C5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b="20302"/>
          <a:stretch/>
        </p:blipFill>
        <p:spPr bwMode="auto">
          <a:xfrm>
            <a:off x="8901296" y="566465"/>
            <a:ext cx="2900782" cy="24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Sample data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25240-0AB2-430E-8DA4-9A841B8DF6DD}"/>
              </a:ext>
            </a:extLst>
          </p:cNvPr>
          <p:cNvSpPr txBox="1"/>
          <p:nvPr/>
        </p:nvSpPr>
        <p:spPr>
          <a:xfrm>
            <a:off x="518627" y="1868925"/>
            <a:ext cx="6210414" cy="47670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38.1, 39.4, 39.8, .... ,61.5, 61.5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205.7, 246.5, 289.0, ... , 786.25, 828.75, 807.5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#2 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 토마토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14.7, 15.5, 15.9, ... , 21.45, 22.5, 23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21.4, 24.0, 22.4, ..., 63.0, 63.7, 64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타겟 데이터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1,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 </a:t>
            </a: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0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[1]*35 + [0]*15</a:t>
            </a:r>
          </a:p>
          <a:p>
            <a:pPr algn="l"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입력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length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tomato_size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miniTomato_size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=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tomato_weight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miniTomato_weight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[[l, w]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l, w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zip(length, weight)]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(data)</a:t>
            </a:r>
          </a:p>
          <a:p>
            <a:pPr algn="l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81E87-7DC9-4925-A6B1-170B32E34364}"/>
              </a:ext>
            </a:extLst>
          </p:cNvPr>
          <p:cNvSpPr/>
          <p:nvPr/>
        </p:nvSpPr>
        <p:spPr>
          <a:xfrm>
            <a:off x="160017" y="832889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KNN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훈련을 위해서는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행렬 입력이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numpy.array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리스트를 행렬로 변환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다차원 인덱싱이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6E031A-30D4-4DF3-8B54-DEAE81E0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42" y="2296967"/>
            <a:ext cx="5362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KNN</a:t>
            </a:r>
            <a:r>
              <a:rPr lang="ko-KR" altLang="en-US" cap="none" dirty="0"/>
              <a:t> </a:t>
            </a:r>
            <a:r>
              <a:rPr lang="en-US" altLang="ko-KR" cap="none" dirty="0"/>
              <a:t>Train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D033D-EC28-466F-A4DD-83042CB3B02F}"/>
              </a:ext>
            </a:extLst>
          </p:cNvPr>
          <p:cNvSpPr txBox="1"/>
          <p:nvPr/>
        </p:nvSpPr>
        <p:spPr>
          <a:xfrm>
            <a:off x="561125" y="3220755"/>
            <a:ext cx="5903048" cy="326717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판별 샘플 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200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new_weight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= ', predict[0])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13F015-955A-4585-BBDB-4976DF411A87}"/>
              </a:ext>
            </a:extLst>
          </p:cNvPr>
          <p:cNvSpPr/>
          <p:nvPr/>
        </p:nvSpPr>
        <p:spPr>
          <a:xfrm>
            <a:off x="160016" y="685893"/>
            <a:ext cx="1196257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: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https://scikit-learn.org/stable/modules/generated/sklearn.neighbors.KNeighborsClassifier.html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B0286-893B-43CA-9E97-6F248C44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3" y="1156862"/>
            <a:ext cx="7677150" cy="1943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97F0BB-C968-4871-ABCF-1D6DB33C40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4591" y="3236506"/>
            <a:ext cx="4639523" cy="35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51431-A5DD-4195-BF4B-318719457D56}"/>
              </a:ext>
            </a:extLst>
          </p:cNvPr>
          <p:cNvSpPr/>
          <p:nvPr/>
        </p:nvSpPr>
        <p:spPr>
          <a:xfrm>
            <a:off x="160017" y="739044"/>
            <a:ext cx="1079615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 간의 거리 계산에 스케일의 영향을 줄이기 위한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Z-Score Normalization :  (data[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E6646-E2E8-46FE-871D-72B7B27AE3EC}"/>
              </a:ext>
            </a:extLst>
          </p:cNvPr>
          <p:cNvSpPr txBox="1"/>
          <p:nvPr/>
        </p:nvSpPr>
        <p:spPr>
          <a:xfrm>
            <a:off x="498082" y="1648191"/>
            <a:ext cx="4110274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normalized_data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B3115-E02D-4E75-9F28-8BBDABCD7A66}"/>
              </a:ext>
            </a:extLst>
          </p:cNvPr>
          <p:cNvSpPr/>
          <p:nvPr/>
        </p:nvSpPr>
        <p:spPr>
          <a:xfrm>
            <a:off x="3195873" y="1648191"/>
            <a:ext cx="778598" cy="30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3CE71E-B6C9-4311-BBCE-89A59D242C1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74471" y="1606583"/>
            <a:ext cx="3766932" cy="19246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E1FBAA-8894-49B1-88B3-051B822FB3BF}"/>
              </a:ext>
            </a:extLst>
          </p:cNvPr>
          <p:cNvSpPr txBox="1"/>
          <p:nvPr/>
        </p:nvSpPr>
        <p:spPr>
          <a:xfrm>
            <a:off x="1754109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안함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9A2BC-D316-47A5-8BD4-579C0A59A72D}"/>
              </a:ext>
            </a:extLst>
          </p:cNvPr>
          <p:cNvSpPr txBox="1"/>
          <p:nvPr/>
        </p:nvSpPr>
        <p:spPr>
          <a:xfrm>
            <a:off x="7367258" y="6352510"/>
            <a:ext cx="288352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방울토마토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1D5B3A-8307-4A32-A47B-0F377106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23137"/>
            <a:ext cx="4669373" cy="34796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E0653D-23AC-4FF3-A565-32E0BF40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39" y="2823138"/>
            <a:ext cx="4596032" cy="3479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EAFCA5-9B23-4748-ACA5-97EC22A39163}"/>
              </a:ext>
            </a:extLst>
          </p:cNvPr>
          <p:cNvSpPr txBox="1"/>
          <p:nvPr/>
        </p:nvSpPr>
        <p:spPr>
          <a:xfrm>
            <a:off x="1647731" y="4935306"/>
            <a:ext cx="914400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1E76B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(28, 200)</a:t>
            </a:r>
            <a:endParaRPr lang="ko-KR" altLang="en-US" sz="1400" b="1" dirty="0">
              <a:solidFill>
                <a:srgbClr val="1E76B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41685-9F78-4BEA-A9DD-BD22C013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03" y="675804"/>
            <a:ext cx="3296052" cy="1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EEADE5-2661-435D-BF18-CE049D32E0BF}"/>
              </a:ext>
            </a:extLst>
          </p:cNvPr>
          <p:cNvSpPr/>
          <p:nvPr/>
        </p:nvSpPr>
        <p:spPr>
          <a:xfrm>
            <a:off x="160017" y="739044"/>
            <a:ext cx="107961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알고리즘 성능 평가를 위해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set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검증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https://scikit-learn.org/stable/modules/generated/sklearn.model_selection.train_test_split.html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233FB-98F3-43D3-8D0E-5D47315DD755}"/>
              </a:ext>
            </a:extLst>
          </p:cNvPr>
          <p:cNvSpPr txBox="1"/>
          <p:nvPr/>
        </p:nvSpPr>
        <p:spPr>
          <a:xfrm>
            <a:off x="394755" y="1803901"/>
            <a:ext cx="7185339" cy="47598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sklearn.model_selection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stratify=target,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 기준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=0.25,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 비율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=1,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시드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shuffle=True)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셔플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Z-score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(x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mean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std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mean) / std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66D40B-207A-4776-8F0E-32FBC169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9364" y="3051017"/>
            <a:ext cx="4924324" cy="36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7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pic>
        <p:nvPicPr>
          <p:cNvPr id="13314" name="Picture 2" descr="Chapter 2 Machine Learning tools | ADVANCED REGRESSION AND PREDICTION:  MACHINE LEARNING TOOLS">
            <a:extLst>
              <a:ext uri="{FF2B5EF4-FFF2-40B4-BE49-F238E27FC236}">
                <a16:creationId xmlns:a16="http://schemas.microsoft.com/office/drawing/2014/main" id="{954C47EA-46BD-4BFE-89A0-612A82512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9689" r="6845" b="11852"/>
          <a:stretch/>
        </p:blipFill>
        <p:spPr bwMode="auto">
          <a:xfrm>
            <a:off x="2833734" y="2716040"/>
            <a:ext cx="6327190" cy="382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69069"/>
            <a:ext cx="11792800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https://scikit-learn.org/stable/modules/generated/sklearn.neighbors.KNeighborsRegressor.html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예측을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 빠름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데이터의 최근접 주변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평균값을 이용하여 추정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범위 밖의 값을 추정하지 못함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00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KNN Regression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67575"/>
            <a:ext cx="6446067" cy="528722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KNN (k-nearest neighbors)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이웃의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갯수를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print('&gt;&gt;k value =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knr.n_neighbors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35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new_length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length_std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distances, indexes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knr.kneighbors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', predict[0]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weight_mean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493ED-C269-4021-BC6F-40E4202A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38" y="2052250"/>
            <a:ext cx="5889277" cy="4411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32456-B2BA-42F5-8249-5D4978F7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8" y="772646"/>
            <a:ext cx="2771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8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D09125-1D6D-4D6B-8EE1-40619E73A6A0}"/>
              </a:ext>
            </a:extLst>
          </p:cNvPr>
          <p:cNvSpPr/>
          <p:nvPr/>
        </p:nvSpPr>
        <p:spPr>
          <a:xfrm>
            <a:off x="160017" y="738568"/>
            <a:ext cx="11792800" cy="12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https://scikit-learn.org/stable/modules/generated/sklearn.cluster.KMeans.html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데이터들을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클러스터로 분류하는 비지도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 적용이 유리함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클러스터 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모르는 경우 적용이 어려움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D49A0-3044-4209-ACD9-DA76894D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35" y="2201034"/>
            <a:ext cx="6563763" cy="44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K-Nearest Neighbor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E34A4-5772-4C7E-BBF2-C2B07FCF9E1F}"/>
              </a:ext>
            </a:extLst>
          </p:cNvPr>
          <p:cNvSpPr txBox="1"/>
          <p:nvPr/>
        </p:nvSpPr>
        <p:spPr>
          <a:xfrm>
            <a:off x="1973655" y="255307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4D18-EA75-400C-B272-5D889C111AB8}"/>
              </a:ext>
            </a:extLst>
          </p:cNvPr>
          <p:cNvSpPr txBox="1"/>
          <p:nvPr/>
        </p:nvSpPr>
        <p:spPr>
          <a:xfrm>
            <a:off x="353085" y="808789"/>
            <a:ext cx="7731660" cy="585728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sklearn.cluster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matplotlib.pyplot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centers=4,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n_features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=7)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points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y).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reset_index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(drop=True)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points.columns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['x', 'y']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clustering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n_clusters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(points)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k-means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points.copy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result['cluster']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(result)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points.plot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(kind='scatter', x='x', y='y', c=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kmeans.labels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cmap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='Paired')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D3302A-305E-427E-B394-A6D1DA50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00" y="1050202"/>
            <a:ext cx="6269788" cy="50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5607875" cy="1188492"/>
          </a:xfrm>
        </p:spPr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90678-AD23-453E-B48A-37F31E78C684}"/>
              </a:ext>
            </a:extLst>
          </p:cNvPr>
          <p:cNvGrpSpPr/>
          <p:nvPr/>
        </p:nvGrpSpPr>
        <p:grpSpPr>
          <a:xfrm>
            <a:off x="6570599" y="1844728"/>
            <a:ext cx="5060848" cy="3563324"/>
            <a:chOff x="6643027" y="1861662"/>
            <a:chExt cx="5060848" cy="3563324"/>
          </a:xfrm>
        </p:grpSpPr>
        <p:pic>
          <p:nvPicPr>
            <p:cNvPr id="9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AA2F3B20-DDD1-4892-8FF1-6965772FE4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63" r="2015"/>
            <a:stretch/>
          </p:blipFill>
          <p:spPr bwMode="auto">
            <a:xfrm>
              <a:off x="6643027" y="4345663"/>
              <a:ext cx="5060848" cy="107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해연갤 - ㅉㅍ)이런 컴공 드립 너무 좋다...">
              <a:extLst>
                <a:ext uri="{FF2B5EF4-FFF2-40B4-BE49-F238E27FC236}">
                  <a16:creationId xmlns:a16="http://schemas.microsoft.com/office/drawing/2014/main" id="{8FFCDFDA-1D43-4F05-A794-CC2F7CE5C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" b="37775"/>
            <a:stretch/>
          </p:blipFill>
          <p:spPr bwMode="auto">
            <a:xfrm>
              <a:off x="6643027" y="1861662"/>
              <a:ext cx="5060848" cy="248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r>
              <a:rPr lang="ko-KR" altLang="en-US" cap="none" dirty="0"/>
              <a:t> </a:t>
            </a:r>
            <a:r>
              <a:rPr lang="en-US" altLang="ko-KR" cap="none" dirty="0"/>
              <a:t>(SVM)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F6A7AF-DB8D-46B4-BB1E-5D1491CAE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16802" b="3313"/>
          <a:stretch/>
        </p:blipFill>
        <p:spPr bwMode="auto">
          <a:xfrm>
            <a:off x="378723" y="3001541"/>
            <a:ext cx="5297800" cy="3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7DF3B-7935-4066-B23F-1393E0139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6"/>
          <a:stretch/>
        </p:blipFill>
        <p:spPr bwMode="auto">
          <a:xfrm>
            <a:off x="5859087" y="2855711"/>
            <a:ext cx="6332913" cy="33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D0CD39-9819-4B0F-9F5B-78BDC449B277}"/>
              </a:ext>
            </a:extLst>
          </p:cNvPr>
          <p:cNvSpPr/>
          <p:nvPr/>
        </p:nvSpPr>
        <p:spPr>
          <a:xfrm>
            <a:off x="241300" y="944425"/>
            <a:ext cx="11503162" cy="1669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Support Vector Classification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https://scikit-learn.org/stable/modules/generated/sklearn.svm.SVC.html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분류를 위한 지도 학습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직관적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범주별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그룹 간의 경계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최근접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(Support Vector)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최대화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분포에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Hyperplane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선형 또는 비선형으로 설정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9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</a:t>
            </a:r>
            <a:endParaRPr lang="ko-KR" altLang="en-US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F1E0F-E983-494B-9911-227072B3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17" y="2684730"/>
            <a:ext cx="5372100" cy="392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43389-A3D0-400C-96A0-A60A71B36342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sklearn.datasets.samples_generator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make_blobs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=100, centers=2,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cluster_std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=2.5,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(kernel='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01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SVM Optimization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580CA46-6D4F-496B-8C5B-608AB8E9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45" y="2109828"/>
            <a:ext cx="6455121" cy="467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7B832-7F76-4401-8A1C-507D7CBFD477}"/>
              </a:ext>
            </a:extLst>
          </p:cNvPr>
          <p:cNvSpPr txBox="1"/>
          <p:nvPr/>
        </p:nvSpPr>
        <p:spPr>
          <a:xfrm>
            <a:off x="344031" y="812157"/>
            <a:ext cx="10782678" cy="12976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(Regularization parameter)  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얼마나 많은 데이터 샘플이 다른 클래스에 놓이는 것을 허용하는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작을 수록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Soft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일반적인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과소적합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클 수록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Hard margin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아웃라이어의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존재 가능성을 최소화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과대적합 주의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07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Nonlinear SVM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BB4C74-E214-48A0-B905-557C14D30B10}"/>
              </a:ext>
            </a:extLst>
          </p:cNvPr>
          <p:cNvGrpSpPr/>
          <p:nvPr/>
        </p:nvGrpSpPr>
        <p:grpSpPr>
          <a:xfrm>
            <a:off x="1665573" y="1721552"/>
            <a:ext cx="7840566" cy="2110094"/>
            <a:chOff x="642135" y="1275394"/>
            <a:chExt cx="11136423" cy="30702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A41DE4-D39D-4ED9-9F68-36C9AF99AB51}"/>
                </a:ext>
              </a:extLst>
            </p:cNvPr>
            <p:cNvGrpSpPr/>
            <p:nvPr/>
          </p:nvGrpSpPr>
          <p:grpSpPr>
            <a:xfrm>
              <a:off x="642135" y="1275394"/>
              <a:ext cx="11136423" cy="3070270"/>
              <a:chOff x="642136" y="2244115"/>
              <a:chExt cx="9126554" cy="2485082"/>
            </a:xfrm>
          </p:grpSpPr>
          <p:pic>
            <p:nvPicPr>
              <p:cNvPr id="18436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0136AA11-4381-4648-9990-865C324DC0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755"/>
              <a:stretch/>
            </p:blipFill>
            <p:spPr bwMode="auto">
              <a:xfrm>
                <a:off x="642136" y="2262222"/>
                <a:ext cx="5948787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Day-12: Kernel SVM (Non-Linear SVM) | by Samet Girgin | PursuitData | Medium">
                <a:extLst>
                  <a:ext uri="{FF2B5EF4-FFF2-40B4-BE49-F238E27FC236}">
                    <a16:creationId xmlns:a16="http://schemas.microsoft.com/office/drawing/2014/main" id="{99CC65E9-8892-4B78-B214-672ECD3BB2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51" r="-1"/>
              <a:stretch/>
            </p:blipFill>
            <p:spPr bwMode="auto">
              <a:xfrm>
                <a:off x="6068841" y="2244115"/>
                <a:ext cx="3699849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230A58-3ED2-424D-87C2-382D6AE0AA6B}"/>
                </a:ext>
              </a:extLst>
            </p:cNvPr>
            <p:cNvSpPr/>
            <p:nvPr/>
          </p:nvSpPr>
          <p:spPr>
            <a:xfrm>
              <a:off x="3032911" y="4083113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1DB8F-1713-49C5-910A-6130B726F518}"/>
                </a:ext>
              </a:extLst>
            </p:cNvPr>
            <p:cNvSpPr/>
            <p:nvPr/>
          </p:nvSpPr>
          <p:spPr>
            <a:xfrm>
              <a:off x="3539906" y="4169122"/>
              <a:ext cx="1846907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262499B-FE56-49E9-B82F-DF8A3B0194D9}"/>
                </a:ext>
              </a:extLst>
            </p:cNvPr>
            <p:cNvSpPr/>
            <p:nvPr/>
          </p:nvSpPr>
          <p:spPr>
            <a:xfrm>
              <a:off x="3711920" y="3997107"/>
              <a:ext cx="525101" cy="153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691676-1D04-452A-947D-7D068C79236E}"/>
              </a:ext>
            </a:extLst>
          </p:cNvPr>
          <p:cNvSpPr txBox="1"/>
          <p:nvPr/>
        </p:nvSpPr>
        <p:spPr>
          <a:xfrm>
            <a:off x="452671" y="855721"/>
            <a:ext cx="9451819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Poly kernel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평면에서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맵핑하여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초평면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(hyperplane)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생성하여 데이터 분류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(kernel=‘poly’, C=1, gamma=1)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D06CC9-D18D-4925-B768-B204BC10AEF5}"/>
              </a:ext>
            </a:extLst>
          </p:cNvPr>
          <p:cNvSpPr txBox="1"/>
          <p:nvPr/>
        </p:nvSpPr>
        <p:spPr>
          <a:xfrm>
            <a:off x="452670" y="4174946"/>
            <a:ext cx="9451819" cy="81917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Radial Basis Function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함수를 이용하여 무차원화 하여 결정 경계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(kernel=‘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 C=1, gamma=1)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8" name="Picture 6" descr="서포트 벡터 머신(SVM)의 사용자로서 꼭 알아야할 것들 - 매개변수 C와 gamma by bskyvision">
            <a:extLst>
              <a:ext uri="{FF2B5EF4-FFF2-40B4-BE49-F238E27FC236}">
                <a16:creationId xmlns:a16="http://schemas.microsoft.com/office/drawing/2014/main" id="{B8ED687E-433D-458D-BF7B-3FD283B18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b="9072"/>
          <a:stretch/>
        </p:blipFill>
        <p:spPr bwMode="auto">
          <a:xfrm>
            <a:off x="1547878" y="4941535"/>
            <a:ext cx="5800755" cy="17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5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SVM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25182-F673-4E1B-ACD6-2C685CDC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9" y="2568712"/>
            <a:ext cx="5160601" cy="3804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E00DE-6627-4693-B895-D6C27B7A0718}"/>
              </a:ext>
            </a:extLst>
          </p:cNvPr>
          <p:cNvSpPr txBox="1"/>
          <p:nvPr/>
        </p:nvSpPr>
        <p:spPr>
          <a:xfrm>
            <a:off x="241300" y="931374"/>
            <a:ext cx="7185339" cy="567765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sklearn.datasets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data, target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make_moons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n_samples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100, noise = 0.15,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(data, 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stratify=target,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0.2,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SVM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svm.SVC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kernel='</a:t>
            </a:r>
            <a:r>
              <a:rPr lang="sv-SE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rbf</a:t>
            </a:r>
            <a:r>
              <a:rPr lang="sv-SE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C=10, gamma=1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clf_predictions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=",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 데이터 분류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[0, 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 : normal, 1 : failure) 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clf.predict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76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Support Vector Machine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Radial Basis Function Optimization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E77D4-FBDA-4236-9961-01DB8B58DB68}"/>
              </a:ext>
            </a:extLst>
          </p:cNvPr>
          <p:cNvSpPr txBox="1"/>
          <p:nvPr/>
        </p:nvSpPr>
        <p:spPr>
          <a:xfrm>
            <a:off x="344031" y="929481"/>
            <a:ext cx="7007384" cy="22826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C, gamma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이용하여 최적화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과대적합을 피하면서 최대 성능을 지향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 : margin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허용 범위를 결정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아웃라이어를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인정하고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무난한 결정 경계 형성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(soft margin)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gamma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데이터 샘플이 영향력을 행사하는 거리를 결정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커질 수록 포인트별 영향력이 작아지면 곡률이 커짐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메서드 이용하여 최적의 파라메터 선정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7C00A94-3FBD-49BF-A203-7B292AEC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36" y="3645902"/>
            <a:ext cx="4401319" cy="24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BFC185A-1011-4813-98FC-1A47CDCF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42" y="1039355"/>
            <a:ext cx="5235472" cy="549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5859C-C8F1-49B9-B535-DC6C8D81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611" y="6067632"/>
            <a:ext cx="3038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36136" cy="889728"/>
          </a:xfrm>
        </p:spPr>
        <p:txBody>
          <a:bodyPr/>
          <a:lstStyle/>
          <a:p>
            <a:r>
              <a:rPr lang="en-US" altLang="ko-KR" cap="none" dirty="0"/>
              <a:t>Linear Regression</a:t>
            </a:r>
          </a:p>
          <a:p>
            <a:endParaRPr lang="ko-KR" altLang="en-US" cap="none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B590AC-ABD5-49AE-8C4F-AFA13D52CDBB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9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B92BEB35-F160-4FEC-BEAE-F73DF5384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82A17F41-5F3D-4647-A831-919DFE65A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6DDE8-3794-4AC3-BD6C-FCC00254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1"/>
          <a:stretch/>
        </p:blipFill>
        <p:spPr>
          <a:xfrm>
            <a:off x="835369" y="2689289"/>
            <a:ext cx="4259019" cy="414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DF3BB-8333-4182-A00F-8AA07825BBC1}"/>
              </a:ext>
            </a:extLst>
          </p:cNvPr>
          <p:cNvSpPr txBox="1"/>
          <p:nvPr/>
        </p:nvSpPr>
        <p:spPr>
          <a:xfrm>
            <a:off x="452671" y="855721"/>
            <a:ext cx="10873214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 변수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한 개 이상의 독립 변수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선형 상관 관계를 모델링하는 회귀분석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(Cost function) :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실체값과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예측값에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오차를 표현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함수를 최소화하는 방향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최적화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328BB-857E-44F1-92CD-BB25C7F0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31"/>
          <a:stretch/>
        </p:blipFill>
        <p:spPr>
          <a:xfrm>
            <a:off x="6584783" y="2689288"/>
            <a:ext cx="4624606" cy="409130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C0F3159-87A1-4E93-8AF3-CD449EF439B5}"/>
              </a:ext>
            </a:extLst>
          </p:cNvPr>
          <p:cNvSpPr/>
          <p:nvPr/>
        </p:nvSpPr>
        <p:spPr>
          <a:xfrm>
            <a:off x="5494045" y="3908448"/>
            <a:ext cx="691081" cy="1541352"/>
          </a:xfrm>
          <a:prstGeom prst="rightArrow">
            <a:avLst>
              <a:gd name="adj1" fmla="val 57048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97FC9-E5DE-4054-8FCF-B71507BE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966" y="1518208"/>
            <a:ext cx="3701817" cy="928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1A1A1C-8F49-4025-B522-0F8D4375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1236" y="1721552"/>
            <a:ext cx="2827114" cy="5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11B25-C233-4135-BC7C-60D29C9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8" y="2576027"/>
            <a:ext cx="5648879" cy="3888086"/>
          </a:xfrm>
          <a:prstGeom prst="rect">
            <a:avLst/>
          </a:prstGeom>
        </p:spPr>
      </p:pic>
      <p:pic>
        <p:nvPicPr>
          <p:cNvPr id="3076" name="Picture 4" descr="&amp;#39;알파고 시대&amp;#39; 우리 교육, 어떻게 나아가야 하나?">
            <a:extLst>
              <a:ext uri="{FF2B5EF4-FFF2-40B4-BE49-F238E27FC236}">
                <a16:creationId xmlns:a16="http://schemas.microsoft.com/office/drawing/2014/main" id="{7E1564DE-C61D-4589-B9D6-26D58CD4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8" y="938764"/>
            <a:ext cx="6549050" cy="327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Linear Regression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11E4C2-36BE-422F-9C30-D0033056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81" y="1117892"/>
            <a:ext cx="3714750" cy="116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90E372-A3A0-4AFE-BF33-E8AE6A9613BD}"/>
              </a:ext>
            </a:extLst>
          </p:cNvPr>
          <p:cNvSpPr txBox="1"/>
          <p:nvPr/>
        </p:nvSpPr>
        <p:spPr>
          <a:xfrm>
            <a:off x="443903" y="1045465"/>
            <a:ext cx="5997447" cy="5113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 + {1:4.2f}'.format(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스코어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lr.score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'2.2f'))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[7]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{0} -&gt; {1:4.2f}'.format(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[0], predict[0]))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16B7A-50EF-4212-9BF6-B24868BB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50" y="2514917"/>
            <a:ext cx="5419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Mean Squared Error (MSE)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1C62F0-D4BF-44E3-8DEA-FF16DF8A747C}"/>
              </a:ext>
            </a:extLst>
          </p:cNvPr>
          <p:cNvGrpSpPr/>
          <p:nvPr/>
        </p:nvGrpSpPr>
        <p:grpSpPr>
          <a:xfrm>
            <a:off x="1854925" y="2743038"/>
            <a:ext cx="7233371" cy="3790068"/>
            <a:chOff x="1511929" y="1839835"/>
            <a:chExt cx="8455936" cy="4717481"/>
          </a:xfrm>
        </p:grpSpPr>
        <p:pic>
          <p:nvPicPr>
            <p:cNvPr id="3076" name="Picture 4" descr="Fitting the Multiple Linear Regression Model | Introduction to Statistics |  JMP">
              <a:extLst>
                <a:ext uri="{FF2B5EF4-FFF2-40B4-BE49-F238E27FC236}">
                  <a16:creationId xmlns:a16="http://schemas.microsoft.com/office/drawing/2014/main" id="{CF105576-7B3B-4288-B20C-94DAA6CC5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0" b="8267"/>
            <a:stretch/>
          </p:blipFill>
          <p:spPr bwMode="auto">
            <a:xfrm>
              <a:off x="1511929" y="1839835"/>
              <a:ext cx="8455936" cy="471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0E1B09-8357-430B-B310-9A54A7D0066E}"/>
                </a:ext>
              </a:extLst>
            </p:cNvPr>
            <p:cNvSpPr/>
            <p:nvPr/>
          </p:nvSpPr>
          <p:spPr>
            <a:xfrm>
              <a:off x="1991762" y="2399168"/>
              <a:ext cx="2299581" cy="561315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AF8A59-CCA8-4B72-82D6-65923B1F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7CC5F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102007" y="2390115"/>
              <a:ext cx="2153124" cy="5986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F9B43F-A38E-4C4F-B92A-E43248EB25DB}"/>
              </a:ext>
            </a:extLst>
          </p:cNvPr>
          <p:cNvSpPr txBox="1"/>
          <p:nvPr/>
        </p:nvSpPr>
        <p:spPr>
          <a:xfrm>
            <a:off x="356876" y="806567"/>
            <a:ext cx="10796993" cy="74915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알고리즘의 비용함수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regression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결과로 나온 추정치의 정확도 평가 지표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ECC9A-BEFA-4575-9841-6A0CDD2C1B41}"/>
              </a:ext>
            </a:extLst>
          </p:cNvPr>
          <p:cNvSpPr txBox="1"/>
          <p:nvPr/>
        </p:nvSpPr>
        <p:spPr>
          <a:xfrm>
            <a:off x="607512" y="1251992"/>
            <a:ext cx="7778842" cy="136224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sklearn.metrics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508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Linear Regression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41404-8AE5-43F3-9F7C-FB64204B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80" y="963153"/>
            <a:ext cx="496252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9584C2-0653-4B99-A4BD-B1E6A218C66A}"/>
              </a:ext>
            </a:extLst>
          </p:cNvPr>
          <p:cNvSpPr txBox="1"/>
          <p:nvPr/>
        </p:nvSpPr>
        <p:spPr>
          <a:xfrm>
            <a:off x="540204" y="1029323"/>
            <a:ext cx="601114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훈련을 위해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형태로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test_input.reshape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(-1, 1)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차항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추가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test_2nd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np.column_stack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 2,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(train_2nd,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', end='')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('y = {0:4.2f}x^2 + {1:4.2f}x + {2:4.2f}’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.format(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결과 평가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(test_2nd)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mean_absolute_error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test_prediction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평균 오차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err_mean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'4.2f'))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CC5A8B-4C89-4728-960B-FE095E86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30" y="2499935"/>
            <a:ext cx="53625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Polynomial Regression</a:t>
            </a:r>
            <a:endParaRPr lang="ko-KR" altLang="en-US" cap="non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D97A99-4918-412F-89CF-B58FB03C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715" y="3627641"/>
            <a:ext cx="5000898" cy="3722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2CAC4-B412-4B4A-9973-ACCFDF20A9F2}"/>
              </a:ext>
            </a:extLst>
          </p:cNvPr>
          <p:cNvSpPr txBox="1"/>
          <p:nvPr/>
        </p:nvSpPr>
        <p:spPr>
          <a:xfrm>
            <a:off x="319983" y="849920"/>
            <a:ext cx="6898742" cy="576026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세트 생성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 = 100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 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**3)) 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**2))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+ (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+ 2*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np.random.randn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(m,1)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데이터 생성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x^0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데이터로 무조건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 없음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3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(degree=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polynomial_order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include_bias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=False)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test_poly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poly_features.fit_transform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다항식 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poly_features.get_feature_names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다항 회귀 모델 훈련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print(＇&gt;&gt;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print('&gt;&gt;Y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np.linspace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10, 100).reshape(100, 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poly_features.transform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y_new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X_new_poly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63AD42-D0D6-414C-AEE1-D5FE5424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77" y="1369254"/>
            <a:ext cx="4357640" cy="1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8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Linear Regression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Underfitting  vs  Overfitting</a:t>
            </a:r>
            <a:endParaRPr lang="ko-KR" altLang="en-US" cap="none" dirty="0"/>
          </a:p>
        </p:txBody>
      </p:sp>
      <p:pic>
        <p:nvPicPr>
          <p:cNvPr id="2050" name="Picture 2" descr="Underfitting and Overfitting in Machine Learning">
            <a:extLst>
              <a:ext uri="{FF2B5EF4-FFF2-40B4-BE49-F238E27FC236}">
                <a16:creationId xmlns:a16="http://schemas.microsoft.com/office/drawing/2014/main" id="{DF0C8D52-F91F-4123-8B4C-00D0400D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5" y="931710"/>
            <a:ext cx="11211463" cy="46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905A5-FF88-4C49-B6AC-47AEE030E7B3}"/>
              </a:ext>
            </a:extLst>
          </p:cNvPr>
          <p:cNvSpPr txBox="1"/>
          <p:nvPr/>
        </p:nvSpPr>
        <p:spPr>
          <a:xfrm>
            <a:off x="485245" y="5637828"/>
            <a:ext cx="3762450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E0E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Score, Test Score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 다 낮음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00B87-0BDA-423A-A67D-27AA127714F6}"/>
              </a:ext>
            </a:extLst>
          </p:cNvPr>
          <p:cNvSpPr txBox="1"/>
          <p:nvPr/>
        </p:nvSpPr>
        <p:spPr>
          <a:xfrm>
            <a:off x="8485834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&gt;&gt;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3AFD-F7D8-42FD-82B3-2247088BC693}"/>
              </a:ext>
            </a:extLst>
          </p:cNvPr>
          <p:cNvSpPr txBox="1"/>
          <p:nvPr/>
        </p:nvSpPr>
        <p:spPr>
          <a:xfrm>
            <a:off x="4784692" y="5634105"/>
            <a:ext cx="2883528" cy="73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Good fit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Score  =  Test Score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197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4618029" cy="699605"/>
          </a:xfrm>
        </p:spPr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pic>
        <p:nvPicPr>
          <p:cNvPr id="8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2D100F63-9E3D-45F3-A6FD-1426BF56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Logistic Regression  vs  Linear Regression </a:t>
            </a:r>
            <a:endParaRPr lang="ko-KR" altLang="en-US" dirty="0"/>
          </a:p>
        </p:txBody>
      </p:sp>
      <p:pic>
        <p:nvPicPr>
          <p:cNvPr id="2050" name="Picture 2" descr="ML] 6편 - Linear tasks : Logistic Regression">
            <a:extLst>
              <a:ext uri="{FF2B5EF4-FFF2-40B4-BE49-F238E27FC236}">
                <a16:creationId xmlns:a16="http://schemas.microsoft.com/office/drawing/2014/main" id="{701C0109-3F99-4A9A-80B5-56CED6BB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9"/>
          <a:stretch/>
        </p:blipFill>
        <p:spPr bwMode="auto">
          <a:xfrm>
            <a:off x="1788484" y="1113010"/>
            <a:ext cx="346653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EB40B303-B400-4197-977B-A7289498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1" b="9805"/>
          <a:stretch/>
        </p:blipFill>
        <p:spPr bwMode="auto">
          <a:xfrm flipH="1">
            <a:off x="7187433" y="4225089"/>
            <a:ext cx="2956692" cy="22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L] 6편 - Linear tasks : Logistic Regression">
            <a:extLst>
              <a:ext uri="{FF2B5EF4-FFF2-40B4-BE49-F238E27FC236}">
                <a16:creationId xmlns:a16="http://schemas.microsoft.com/office/drawing/2014/main" id="{11BEF126-3F01-4D98-AE7E-F2549BA35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9"/>
          <a:stretch/>
        </p:blipFill>
        <p:spPr bwMode="auto">
          <a:xfrm>
            <a:off x="6936982" y="1113010"/>
            <a:ext cx="320714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istic regression and linear regression. | Download Scientific Diagram">
            <a:extLst>
              <a:ext uri="{FF2B5EF4-FFF2-40B4-BE49-F238E27FC236}">
                <a16:creationId xmlns:a16="http://schemas.microsoft.com/office/drawing/2014/main" id="{95AC7C55-461D-4200-A9C5-7DE04BF61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1" b="9805"/>
          <a:stretch/>
        </p:blipFill>
        <p:spPr bwMode="auto">
          <a:xfrm>
            <a:off x="1839276" y="4227114"/>
            <a:ext cx="2956693" cy="22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4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cap="none" dirty="0"/>
              <a:t>Regression</a:t>
            </a:r>
            <a:endParaRPr lang="ko-KR" altLang="en-US" dirty="0"/>
          </a:p>
        </p:txBody>
      </p:sp>
      <p:pic>
        <p:nvPicPr>
          <p:cNvPr id="3074" name="Picture 2" descr="Machine learning (7) Logistic Regression(2) - Sigmoid function">
            <a:extLst>
              <a:ext uri="{FF2B5EF4-FFF2-40B4-BE49-F238E27FC236}">
                <a16:creationId xmlns:a16="http://schemas.microsoft.com/office/drawing/2014/main" id="{20B59575-CB84-43DE-98F4-510E53BB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82" y="2745055"/>
            <a:ext cx="5394025" cy="359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71BC8-C779-4014-B862-4C16388BCEF0}"/>
              </a:ext>
            </a:extLst>
          </p:cNvPr>
          <p:cNvSpPr txBox="1"/>
          <p:nvPr/>
        </p:nvSpPr>
        <p:spPr>
          <a:xfrm>
            <a:off x="452671" y="963694"/>
            <a:ext cx="10873214" cy="131711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범주형 데이터와 한 개 이상의 독립 변수들의 관계를 로지스틱 함수를 이용하여 확률적 분류를 하는 기법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 변수 간의 선형 회귀를 이용하여 이항 분류할 수 있는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 function)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모델에 주로 사용되는 결정 함수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~ 1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878C3C-3ECD-4819-919C-8D854EAC6D66}"/>
              </a:ext>
            </a:extLst>
          </p:cNvPr>
          <p:cNvGrpSpPr/>
          <p:nvPr/>
        </p:nvGrpSpPr>
        <p:grpSpPr>
          <a:xfrm>
            <a:off x="692425" y="2615098"/>
            <a:ext cx="3591396" cy="1659225"/>
            <a:chOff x="768154" y="2582951"/>
            <a:chExt cx="3591396" cy="165922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3851BFA-A0B9-4B80-BFBB-DCA3C957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54" y="2582951"/>
              <a:ext cx="3591396" cy="165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427C41-2C55-45D4-B327-45300785BA15}"/>
                </a:ext>
              </a:extLst>
            </p:cNvPr>
            <p:cNvSpPr txBox="1"/>
            <p:nvPr/>
          </p:nvSpPr>
          <p:spPr>
            <a:xfrm flipH="1">
              <a:off x="1025942" y="2608819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7A691C-8714-49CF-8EAB-08C6BA2E660A}"/>
              </a:ext>
            </a:extLst>
          </p:cNvPr>
          <p:cNvGrpSpPr/>
          <p:nvPr/>
        </p:nvGrpSpPr>
        <p:grpSpPr>
          <a:xfrm>
            <a:off x="954976" y="4547265"/>
            <a:ext cx="3347566" cy="1685067"/>
            <a:chOff x="1011984" y="4652297"/>
            <a:chExt cx="3347566" cy="168506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836284D-3E01-4B3E-A325-F8D92A1FC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984" y="4652297"/>
              <a:ext cx="3347566" cy="168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BD781-FBBC-4FA1-956D-EFB60F1BB66E}"/>
                </a:ext>
              </a:extLst>
            </p:cNvPr>
            <p:cNvSpPr txBox="1"/>
            <p:nvPr/>
          </p:nvSpPr>
          <p:spPr>
            <a:xfrm flipH="1">
              <a:off x="1030705" y="4776856"/>
              <a:ext cx="183076" cy="2915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Z</a:t>
              </a:r>
              <a:endPara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DB0019-AB57-4551-9A93-BF4585C6D4D4}"/>
              </a:ext>
            </a:extLst>
          </p:cNvPr>
          <p:cNvSpPr txBox="1"/>
          <p:nvPr/>
        </p:nvSpPr>
        <p:spPr>
          <a:xfrm flipH="1">
            <a:off x="8247448" y="6045840"/>
            <a:ext cx="183076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Z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6E20DB-0D9F-47C7-8E75-8E195A0BCA8A}"/>
              </a:ext>
            </a:extLst>
          </p:cNvPr>
          <p:cNvSpPr/>
          <p:nvPr/>
        </p:nvSpPr>
        <p:spPr>
          <a:xfrm>
            <a:off x="6133721" y="3173457"/>
            <a:ext cx="1543617" cy="76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CC569-FF73-446C-B3F0-720C2B381C9B}"/>
              </a:ext>
            </a:extLst>
          </p:cNvPr>
          <p:cNvSpPr txBox="1"/>
          <p:nvPr/>
        </p:nvSpPr>
        <p:spPr>
          <a:xfrm rot="16200000" flipH="1">
            <a:off x="4836590" y="4128561"/>
            <a:ext cx="95542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600" b="1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예측확률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7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Dataset</a:t>
            </a:r>
            <a:endParaRPr lang="ko-KR" altLang="en-US" dirty="0"/>
          </a:p>
        </p:txBody>
      </p:sp>
      <p:pic>
        <p:nvPicPr>
          <p:cNvPr id="2058" name="Picture 10" descr="로지스틱 회귀(Logistic Regression)에서 사용 할 타이타닉 입력 데이터(Input data) 10개">
            <a:extLst>
              <a:ext uri="{FF2B5EF4-FFF2-40B4-BE49-F238E27FC236}">
                <a16:creationId xmlns:a16="http://schemas.microsoft.com/office/drawing/2014/main" id="{8269BE35-9D00-4BDD-9B1C-7F8E2E1B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8" y="1753446"/>
            <a:ext cx="9393724" cy="31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AF15F-955E-4B6B-B464-DC2336D863F2}"/>
              </a:ext>
            </a:extLst>
          </p:cNvPr>
          <p:cNvSpPr txBox="1"/>
          <p:nvPr/>
        </p:nvSpPr>
        <p:spPr>
          <a:xfrm>
            <a:off x="452671" y="863486"/>
            <a:ext cx="10873214" cy="7655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타이타닉 탑승자 정보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등급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가족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성별을 숫자로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이름 정보 제거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DF50B-5CCE-47E2-9BDD-1DEC46735FB3}"/>
              </a:ext>
            </a:extLst>
          </p:cNvPr>
          <p:cNvSpPr txBox="1"/>
          <p:nvPr/>
        </p:nvSpPr>
        <p:spPr>
          <a:xfrm>
            <a:off x="876761" y="5121417"/>
            <a:ext cx="10348111" cy="125216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('https://web.stanford.edu/class/archive/cs/cs109/cs109.1166/stuff/titanic.csv’)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data['Sex'] = data['Sex'].map({'male':0, 'female':1})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데이터를 숫자로 변환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= data['Survived']                              	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세트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data.drop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(labels=['Name', 'Survived'], axis=1,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=True)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필요없는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제거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생존여부</a:t>
            </a: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63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344030" y="1086354"/>
            <a:ext cx="6275025" cy="537775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data.columns.values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_[0])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test_input.iloc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[0:5, 0:3])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(‘&gt;&gt;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등석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25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혼자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50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달러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[2, 0, 25, 0, 0, 50]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('[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=', format(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lr.predict_proba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new_pred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[0]==0):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ㅜㅜ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print('&gt;&gt;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^^\n')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A8BA18-5D55-4CDA-9D08-6E9C558A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75" y="566465"/>
            <a:ext cx="51530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60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intelligence)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80A753-1069-4598-8EDD-C73BE2D79A3E}"/>
              </a:ext>
            </a:extLst>
          </p:cNvPr>
          <p:cNvSpPr/>
          <p:nvPr/>
        </p:nvSpPr>
        <p:spPr>
          <a:xfrm>
            <a:off x="241300" y="783888"/>
            <a:ext cx="11711517" cy="69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인간의 학습능력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추론능력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지각능력을 인공적으로 구현하려는 컴퓨터과학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기계가 경험을 통해 학습하고 새로운 입력에 따라 기존 지식을 조정하며 사람과 같은 방식으로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과제를 수행하는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44B762-740E-4005-AE3A-13A2C335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3" y="1643606"/>
            <a:ext cx="10846974" cy="47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BC1129-29AB-4E7F-91C5-57DDFE5BF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b="5743"/>
          <a:stretch/>
        </p:blipFill>
        <p:spPr bwMode="auto">
          <a:xfrm>
            <a:off x="985021" y="938828"/>
            <a:ext cx="9430430" cy="572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3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Dataset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030E-1B1E-4882-BD12-EE9E2FE6F5EC}"/>
              </a:ext>
            </a:extLst>
          </p:cNvPr>
          <p:cNvSpPr txBox="1"/>
          <p:nvPr/>
        </p:nvSpPr>
        <p:spPr>
          <a:xfrm>
            <a:off x="271602" y="927858"/>
            <a:ext cx="7152239" cy="572457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import datasets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불러오기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붓꽃 분류 예제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datasets.load_iris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data[＇data＇]   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꽃의 특징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data[＇target＇]    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 ~ 2)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특징들의 명칭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flowers = data[＇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＇]         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 종류를 이름으로 나타낸 것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feature_names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iris_df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['species']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중에서 랜덤으로 테스트 세트 추출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test_target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train_test_split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stratify=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target_data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=0.2,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=5)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scaler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StandardScaler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(xi - mean) / </a:t>
            </a:r>
            <a:r>
              <a:rPr lang="en-US" altLang="ko-KR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std.dev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scaler.fit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test_input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C10E44-D35B-4DD7-A0AC-3ADE821B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1" y="1516137"/>
            <a:ext cx="4673831" cy="45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44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4422E3-6F6E-4A30-978D-4E56EACE8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9508"/>
          <a:stretch/>
        </p:blipFill>
        <p:spPr bwMode="auto">
          <a:xfrm>
            <a:off x="1553034" y="3142214"/>
            <a:ext cx="861897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17A9A0-3B81-4E5E-8F09-9092A866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610" y="1304478"/>
            <a:ext cx="8867775" cy="962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9890A1-101F-405C-BA47-82E4613F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6" y="1224754"/>
            <a:ext cx="2038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1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Logistic Regression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C6D79-A6CC-4BD6-A7EC-2CB358F18972}"/>
              </a:ext>
            </a:extLst>
          </p:cNvPr>
          <p:cNvSpPr txBox="1"/>
          <p:nvPr/>
        </p:nvSpPr>
        <p:spPr>
          <a:xfrm>
            <a:off x="241300" y="1038428"/>
            <a:ext cx="6690513" cy="55072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 알고리즘 훈련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반복 횟수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=1000, solver='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lbfgs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multi_class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='auto')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train_target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함수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결정계수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lr.coef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lr.intercept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결과 출력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lr.decision_function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decision)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(decision, axis=1)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확률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\n',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proba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세트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[:5]))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꽃받침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길이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(2cm),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꽃잎 폭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(1cm)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[[6, 4, 2, 1]]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scaler.transform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('\n&gt;&gt;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테스트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[0])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('&gt;&gt;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예측 결과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=', flowers[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lr.predict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new_scaled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)[0]])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0C349-81EF-4494-9E59-65CEC9D4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27" y="196943"/>
            <a:ext cx="2939796" cy="64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cap="none" dirty="0"/>
              <a:t>Logistic Regression</a:t>
            </a:r>
            <a:endParaRPr lang="ko-KR" altLang="en-US" cap="none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495FA-D8E0-4241-ACB8-71DF98FE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7" y="1581915"/>
            <a:ext cx="4166590" cy="19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CB7BB-A0C5-490D-98A6-2686A1D7D6DF}"/>
              </a:ext>
            </a:extLst>
          </p:cNvPr>
          <p:cNvSpPr txBox="1"/>
          <p:nvPr/>
        </p:nvSpPr>
        <p:spPr>
          <a:xfrm>
            <a:off x="241300" y="1310610"/>
            <a:ext cx="8712264" cy="333204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(accuracy)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샘플 중 맞게 예측한 샘플 수의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(precision)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양성 클래스로 예측된 샘플 중 실제로 양성일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민감도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(sensitivity),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(recall)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양성 클래스 중에 양성으로 예측된 비율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BDE1B-EDDA-4017-9901-B1595BB2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50" y="1647182"/>
            <a:ext cx="285750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D2626E-088E-4311-8D14-902A1B4F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49" y="3224788"/>
            <a:ext cx="1952625" cy="66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F00130-92D9-470E-8886-E55CAD63C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249" y="4717087"/>
            <a:ext cx="1819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1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  <a:p>
            <a:endParaRPr lang="ko-KR" altLang="en-US" dirty="0"/>
          </a:p>
        </p:txBody>
      </p:sp>
      <p:pic>
        <p:nvPicPr>
          <p:cNvPr id="9" name="Picture 2" descr="It ain't much but it's honest work : ProgrammerHumor">
            <a:extLst>
              <a:ext uri="{FF2B5EF4-FFF2-40B4-BE49-F238E27FC236}">
                <a16:creationId xmlns:a16="http://schemas.microsoft.com/office/drawing/2014/main" id="{E20E2245-0AA3-4CA3-97F9-4B6651B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97632-B671-425E-9DA2-4AC1548EB3DE}"/>
              </a:ext>
            </a:extLst>
          </p:cNvPr>
          <p:cNvSpPr txBox="1"/>
          <p:nvPr/>
        </p:nvSpPr>
        <p:spPr>
          <a:xfrm>
            <a:off x="452671" y="1054229"/>
            <a:ext cx="10873214" cy="16322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변화에 따른 값이 변화량으로 구성된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프로세스의 시간에 따른 변화 추이를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(Time lag)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관측 주기로 일정한 시간적 간격을 가진다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분석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데이터의 과거 데이터의 패턴을 분석하여 수학적 모델로 만들어 미래 데이터를 예측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기법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회귀 모형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평활법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스펙트럼 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조건부 이분산성 모형 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CA9E6-E071-4410-8170-EA73491A062A}"/>
              </a:ext>
            </a:extLst>
          </p:cNvPr>
          <p:cNvSpPr txBox="1"/>
          <p:nvPr/>
        </p:nvSpPr>
        <p:spPr>
          <a:xfrm flipH="1">
            <a:off x="4457194" y="6196362"/>
            <a:ext cx="327761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샘플 데이터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항공기 탑승객 </a:t>
            </a:r>
            <a:r>
              <a:rPr lang="en-US" altLang="ko-KR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(1949 ~ 1960)</a:t>
            </a:r>
            <a:endParaRPr lang="ko-KR" altLang="en-US" sz="14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48374-5C9A-4D59-8FF8-475F9E96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47" y="2882820"/>
            <a:ext cx="7195540" cy="31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47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7F0639-B4F2-4216-9CA4-1865689BDC95}"/>
              </a:ext>
            </a:extLst>
          </p:cNvPr>
          <p:cNvGrpSpPr/>
          <p:nvPr/>
        </p:nvGrpSpPr>
        <p:grpSpPr>
          <a:xfrm>
            <a:off x="582820" y="1160733"/>
            <a:ext cx="10866393" cy="5197309"/>
            <a:chOff x="1038225" y="1802673"/>
            <a:chExt cx="9982200" cy="47645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F0D6AB-9CD8-4933-BE30-D7C3B837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262"/>
            <a:stretch/>
          </p:blipFill>
          <p:spPr>
            <a:xfrm>
              <a:off x="1038225" y="1907177"/>
              <a:ext cx="9982200" cy="46600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DC4C80-81AC-4037-95C1-73C0018DAC35}"/>
                </a:ext>
              </a:extLst>
            </p:cNvPr>
            <p:cNvSpPr/>
            <p:nvPr/>
          </p:nvSpPr>
          <p:spPr>
            <a:xfrm>
              <a:off x="1341120" y="1802673"/>
              <a:ext cx="6069874" cy="320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486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 Components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E9DE87-3BB6-41F2-B929-0C1AECEF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7078"/>
          <a:stretch/>
        </p:blipFill>
        <p:spPr bwMode="auto">
          <a:xfrm>
            <a:off x="1725956" y="1090585"/>
            <a:ext cx="8402112" cy="54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0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Process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E1E14-4053-4D65-A8A6-5473445F9DE6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(Stochastic Process)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진행에 따라 확률 법칙에 의해 데이터가 결정되는 구조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데이터는 시간에 따라 특정한 확률과정에 의해 실현된 값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(Stationary Process)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뚜렷한 추세가 없이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확률적인 성질만 유지되는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 일정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 예측을 위해서는 데이터의 확률 과정의 유지되는 정상성이 있어야 확률적 예측이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비정상성 데이터의 경우 차분을 통해 정상성 데이터로 변환 후 분석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03F839-0FB2-4892-941F-BE5A05168C3E}"/>
              </a:ext>
            </a:extLst>
          </p:cNvPr>
          <p:cNvGrpSpPr/>
          <p:nvPr/>
        </p:nvGrpSpPr>
        <p:grpSpPr>
          <a:xfrm>
            <a:off x="8772996" y="3429001"/>
            <a:ext cx="3033005" cy="2596364"/>
            <a:chOff x="8111811" y="3429000"/>
            <a:chExt cx="3033005" cy="2596364"/>
          </a:xfrm>
        </p:grpSpPr>
        <p:pic>
          <p:nvPicPr>
            <p:cNvPr id="8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AA1DB0C5-E77D-484A-BC68-B8B43A9AF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111811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C9068ED8-673C-4484-A4FB-3DAA53CEB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1" t="22818" r="55328" b="53928"/>
            <a:stretch/>
          </p:blipFill>
          <p:spPr bwMode="auto">
            <a:xfrm>
              <a:off x="10588028" y="3630439"/>
              <a:ext cx="371192" cy="72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F9ED2-6B04-4455-BC6C-0973802BFA4F}"/>
              </a:ext>
            </a:extLst>
          </p:cNvPr>
          <p:cNvGrpSpPr/>
          <p:nvPr/>
        </p:nvGrpSpPr>
        <p:grpSpPr>
          <a:xfrm>
            <a:off x="579327" y="3428999"/>
            <a:ext cx="3033005" cy="2596364"/>
            <a:chOff x="859985" y="3429000"/>
            <a:chExt cx="3033005" cy="2596364"/>
          </a:xfrm>
        </p:grpSpPr>
        <p:pic>
          <p:nvPicPr>
            <p:cNvPr id="2050" name="Picture 2" descr="Data Anaysis] 데이터 분석 - 시계열 분석 (Time-series Analysis) : 네이버 블로그">
              <a:extLst>
                <a:ext uri="{FF2B5EF4-FFF2-40B4-BE49-F238E27FC236}">
                  <a16:creationId xmlns:a16="http://schemas.microsoft.com/office/drawing/2014/main" id="{7603E137-7015-4ACE-984F-102A75B26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41" r="52188"/>
            <a:stretch/>
          </p:blipFill>
          <p:spPr bwMode="auto">
            <a:xfrm>
              <a:off x="859985" y="3429000"/>
              <a:ext cx="3033005" cy="2596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25FD5E-3D58-4DFE-BB12-3948071FDBE3}"/>
                </a:ext>
              </a:extLst>
            </p:cNvPr>
            <p:cNvSpPr/>
            <p:nvPr/>
          </p:nvSpPr>
          <p:spPr>
            <a:xfrm>
              <a:off x="3345655" y="3630439"/>
              <a:ext cx="339105" cy="588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Data Anaysis] 데이터 분석 - 시계열 분석 (Time-series Analysis) : 네이버 블로그">
            <a:extLst>
              <a:ext uri="{FF2B5EF4-FFF2-40B4-BE49-F238E27FC236}">
                <a16:creationId xmlns:a16="http://schemas.microsoft.com/office/drawing/2014/main" id="{E23770B8-06D4-4EE4-8530-50110622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 t="16641"/>
          <a:stretch/>
        </p:blipFill>
        <p:spPr bwMode="auto">
          <a:xfrm>
            <a:off x="4588550" y="3428999"/>
            <a:ext cx="3208228" cy="25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0A8DF-D8DF-48E1-855E-2AB96F4D6EE4}"/>
              </a:ext>
            </a:extLst>
          </p:cNvPr>
          <p:cNvSpPr txBox="1"/>
          <p:nvPr/>
        </p:nvSpPr>
        <p:spPr>
          <a:xfrm flipH="1">
            <a:off x="5884494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정상성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21A93-2C70-48E2-92CB-7D23FC1CABE1}"/>
              </a:ext>
            </a:extLst>
          </p:cNvPr>
          <p:cNvSpPr txBox="1"/>
          <p:nvPr/>
        </p:nvSpPr>
        <p:spPr>
          <a:xfrm flipH="1">
            <a:off x="1647472" y="608760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비정상성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AF12D-1CC5-4167-A7C1-D78A6BBB9702}"/>
              </a:ext>
            </a:extLst>
          </p:cNvPr>
          <p:cNvSpPr txBox="1"/>
          <p:nvPr/>
        </p:nvSpPr>
        <p:spPr>
          <a:xfrm flipH="1">
            <a:off x="9909041" y="608042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1EAE26-A61F-4A03-80B8-B137C63E3DFA}"/>
              </a:ext>
            </a:extLst>
          </p:cNvPr>
          <p:cNvSpPr/>
          <p:nvPr/>
        </p:nvSpPr>
        <p:spPr>
          <a:xfrm>
            <a:off x="3612332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3CAB07C-9E6D-4482-B5CA-861A811E5BE6}"/>
              </a:ext>
            </a:extLst>
          </p:cNvPr>
          <p:cNvSpPr/>
          <p:nvPr/>
        </p:nvSpPr>
        <p:spPr>
          <a:xfrm>
            <a:off x="7796778" y="3775585"/>
            <a:ext cx="858522" cy="1403287"/>
          </a:xfrm>
          <a:prstGeom prst="rightArrow">
            <a:avLst>
              <a:gd name="adj1" fmla="val 64480"/>
              <a:gd name="adj2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1279D-5A43-4B60-A76E-DF5210EFED18}"/>
              </a:ext>
            </a:extLst>
          </p:cNvPr>
          <p:cNvSpPr txBox="1"/>
          <p:nvPr/>
        </p:nvSpPr>
        <p:spPr>
          <a:xfrm flipH="1">
            <a:off x="3654641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B2DF6-43C8-46FB-983F-87D0A1559DC8}"/>
              </a:ext>
            </a:extLst>
          </p:cNvPr>
          <p:cNvSpPr txBox="1"/>
          <p:nvPr/>
        </p:nvSpPr>
        <p:spPr>
          <a:xfrm flipH="1">
            <a:off x="7839026" y="4331466"/>
            <a:ext cx="445799" cy="29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모델 적용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13F204-CF1E-4F40-9F9B-A0F0092D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92" y="2587928"/>
            <a:ext cx="1711104" cy="5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4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딥러닝</a:t>
            </a:r>
          </a:p>
        </p:txBody>
      </p:sp>
      <p:pic>
        <p:nvPicPr>
          <p:cNvPr id="2050" name="Picture 2" descr="21-1">
            <a:extLst>
              <a:ext uri="{FF2B5EF4-FFF2-40B4-BE49-F238E27FC236}">
                <a16:creationId xmlns:a16="http://schemas.microsoft.com/office/drawing/2014/main" id="{FAD8F5E1-18CB-4691-A72E-638DE292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0" y="889974"/>
            <a:ext cx="10886556" cy="58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98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</a:t>
            </a:r>
            <a:r>
              <a:rPr lang="ko-KR" altLang="en-US" dirty="0"/>
              <a:t> </a:t>
            </a:r>
            <a:r>
              <a:rPr lang="en-US" altLang="ko-KR" dirty="0"/>
              <a:t>Processing for Stationary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905879"/>
            <a:ext cx="11500146" cy="103127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(Log transformation)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분산이 시간에 따라 변동하는 경우 데이터 스케일을 로그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분산이 일정해짐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(differencing)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추세 성분을 제거하여 정상성 데이터로 변환하는 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평균이 일정해짐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943CEFD-4B06-4C6F-B8A1-CB21CD7F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39" y="1937148"/>
            <a:ext cx="7040519" cy="46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B1EC30F-69F5-4272-9D7B-23F2567B876A}"/>
              </a:ext>
            </a:extLst>
          </p:cNvPr>
          <p:cNvGrpSpPr/>
          <p:nvPr/>
        </p:nvGrpSpPr>
        <p:grpSpPr>
          <a:xfrm>
            <a:off x="596759" y="1937149"/>
            <a:ext cx="4169282" cy="4383295"/>
            <a:chOff x="550399" y="2080818"/>
            <a:chExt cx="4169282" cy="43832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27250B-E994-46B1-BF66-87C27E6421C0}"/>
                </a:ext>
              </a:extLst>
            </p:cNvPr>
            <p:cNvSpPr/>
            <p:nvPr/>
          </p:nvSpPr>
          <p:spPr>
            <a:xfrm>
              <a:off x="562278" y="2080818"/>
              <a:ext cx="4157403" cy="43832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2A91F2-EFF6-462C-BAF5-81C98076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749" y="5048815"/>
              <a:ext cx="3554221" cy="1180881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D65208-5A60-4B54-8320-5AC095E3D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613" y="3837338"/>
              <a:ext cx="1622304" cy="489137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3F645C-823F-41CF-9DB5-7A0504391FAB}"/>
                </a:ext>
              </a:extLst>
            </p:cNvPr>
            <p:cNvSpPr txBox="1"/>
            <p:nvPr/>
          </p:nvSpPr>
          <p:spPr>
            <a:xfrm flipH="1">
              <a:off x="550399" y="3534568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D67DD-4AE9-4D96-8C73-6F851836DE33}"/>
                </a:ext>
              </a:extLst>
            </p:cNvPr>
            <p:cNvSpPr txBox="1"/>
            <p:nvPr/>
          </p:nvSpPr>
          <p:spPr>
            <a:xfrm flipH="1">
              <a:off x="562278" y="4718927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차 차분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C60C1-6C30-4E74-B214-B38EA897D50E}"/>
                </a:ext>
              </a:extLst>
            </p:cNvPr>
            <p:cNvSpPr txBox="1"/>
            <p:nvPr/>
          </p:nvSpPr>
          <p:spPr>
            <a:xfrm flipH="1">
              <a:off x="550399" y="2295974"/>
              <a:ext cx="1340172" cy="2915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solidFill>
                    <a:srgbClr val="0E0EFF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로그 변환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545304-9225-4B6A-95A3-6E15293C7D72}"/>
                </a:ext>
              </a:extLst>
            </p:cNvPr>
            <p:cNvSpPr/>
            <p:nvPr/>
          </p:nvSpPr>
          <p:spPr>
            <a:xfrm>
              <a:off x="903613" y="2625862"/>
              <a:ext cx="2824682" cy="48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f(x)  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y</a:t>
              </a:r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'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log(f(x))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1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Post</a:t>
            </a:r>
            <a:r>
              <a:rPr lang="ko-KR" altLang="en-US" dirty="0"/>
              <a:t> </a:t>
            </a:r>
            <a:r>
              <a:rPr lang="en-US" altLang="ko-KR" dirty="0"/>
              <a:t>Processing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390752" y="1023405"/>
            <a:ext cx="7107328" cy="562089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 	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(y='passengers', ax=ax[0],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ax=ax[1], title='Scaled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ax=ax[2],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82D93B-4889-4B8A-AF51-1819E53B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279" y="525345"/>
            <a:ext cx="4554538" cy="61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6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Autocorrelation Function (ACF)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15F46-48C9-4AB3-A61E-E655C064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5" y="2005625"/>
            <a:ext cx="3451947" cy="113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345927" y="888454"/>
            <a:ext cx="11278723" cy="95164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현재 상태가 과거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미래의 흐름과 밀접한 관련이 있는 상태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자신의 데이터와의 과거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(lag, 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데이터의 상관 관계 정도를 표현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Time series and sample autocorrelation function (ACF) plots of the... |  Download Scientific Diagram">
            <a:extLst>
              <a:ext uri="{FF2B5EF4-FFF2-40B4-BE49-F238E27FC236}">
                <a16:creationId xmlns:a16="http://schemas.microsoft.com/office/drawing/2014/main" id="{E125441B-4623-49DA-A650-CA8A32F4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74" y="1842309"/>
            <a:ext cx="6170195" cy="46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CF_PACF">
            <a:extLst>
              <a:ext uri="{FF2B5EF4-FFF2-40B4-BE49-F238E27FC236}">
                <a16:creationId xmlns:a16="http://schemas.microsoft.com/office/drawing/2014/main" id="{D67ACBCA-58C6-47AC-989A-D9AD8D4CE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0"/>
          <a:stretch/>
        </p:blipFill>
        <p:spPr bwMode="auto">
          <a:xfrm>
            <a:off x="755530" y="3214838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CFCCF-A759-4996-B757-2C139C53DF78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AB477-507D-4535-A8A7-968BCF88A3A9}"/>
              </a:ext>
            </a:extLst>
          </p:cNvPr>
          <p:cNvSpPr txBox="1"/>
          <p:nvPr/>
        </p:nvSpPr>
        <p:spPr>
          <a:xfrm rot="16200000" flipH="1">
            <a:off x="100980" y="4584175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47B18-D327-499E-A7D6-3EAA5BC68222}"/>
              </a:ext>
            </a:extLst>
          </p:cNvPr>
          <p:cNvSpPr txBox="1"/>
          <p:nvPr/>
        </p:nvSpPr>
        <p:spPr>
          <a:xfrm flipH="1">
            <a:off x="6398385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Non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70BF7-697F-4AF3-8808-851734871272}"/>
              </a:ext>
            </a:extLst>
          </p:cNvPr>
          <p:cNvSpPr txBox="1"/>
          <p:nvPr/>
        </p:nvSpPr>
        <p:spPr>
          <a:xfrm flipH="1">
            <a:off x="9451340" y="6430782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Stationary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69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ACF Analysis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D3468-671E-4405-A4E4-8BD3EF94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36" y="1205699"/>
            <a:ext cx="9131728" cy="51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9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704260" y="982216"/>
            <a:ext cx="7107328" cy="548189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Raw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fig1, ax1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num='Raw Data',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(y='scaled', ax=ax1[0], title='Raw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title='Raw data ACF', lags=25, ax=ax1[1])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fig2, ax2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num='1st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ax=ax2[0], title='1st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ax=ax2[1])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차분 데이터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ACF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fig3, ax3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(2, 1, num='2nd Differencing',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(y='scaled_diff2', ax=ax3[0], title='2nd Differencing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['scaled_diff2'], title='Diff2 data ACF', lags=25, ax=ax3[1])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0288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ifferencing order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D1CD9-A4F1-4217-8D6C-60F63C45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79"/>
            <a:ext cx="3881311" cy="5185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6432E-345F-419D-8459-EF5356E0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34" y="1105981"/>
            <a:ext cx="3881311" cy="51772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63FFF-8C99-4ADB-AAC4-6E9FB524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69" y="1097279"/>
            <a:ext cx="3881310" cy="51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Partial Autocorrelation Function (PACF)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8F8F-B882-490F-B7CD-698BE5A2CB93}"/>
              </a:ext>
            </a:extLst>
          </p:cNvPr>
          <p:cNvSpPr txBox="1"/>
          <p:nvPr/>
        </p:nvSpPr>
        <p:spPr>
          <a:xfrm>
            <a:off x="442591" y="933332"/>
            <a:ext cx="11500146" cy="199678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부분자기상관관계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시간의 영향을 제거한 자기상관계수를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부분자기상관함수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(PACF)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 시점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특정 단계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떨어져 있는 데이터의 상관 관계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Plots of the time series, autocorrelation and partial autocorrelation... |  Download Scientific Diagram">
            <a:extLst>
              <a:ext uri="{FF2B5EF4-FFF2-40B4-BE49-F238E27FC236}">
                <a16:creationId xmlns:a16="http://schemas.microsoft.com/office/drawing/2014/main" id="{ADBF531D-2747-46CB-97B7-1C3C46236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/>
          <a:stretch/>
        </p:blipFill>
        <p:spPr bwMode="auto">
          <a:xfrm>
            <a:off x="5877892" y="2040051"/>
            <a:ext cx="4912862" cy="44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08F336DF-318B-41AB-8902-EA4DC519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9" y="2104463"/>
            <a:ext cx="3863850" cy="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">
            <a:extLst>
              <a:ext uri="{FF2B5EF4-FFF2-40B4-BE49-F238E27FC236}">
                <a16:creationId xmlns:a16="http://schemas.microsoft.com/office/drawing/2014/main" id="{37CA5D3C-2D4F-46A8-8378-8843F270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1" y="2702437"/>
            <a:ext cx="2941015" cy="42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CF_PACF">
            <a:extLst>
              <a:ext uri="{FF2B5EF4-FFF2-40B4-BE49-F238E27FC236}">
                <a16:creationId xmlns:a16="http://schemas.microsoft.com/office/drawing/2014/main" id="{D4E8411C-C19C-482F-8C3A-C31DC375E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r="3403"/>
          <a:stretch/>
        </p:blipFill>
        <p:spPr bwMode="auto">
          <a:xfrm>
            <a:off x="755530" y="3206167"/>
            <a:ext cx="4151448" cy="3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F02F5C-B568-4164-BCFA-CC48AC9DBE62}"/>
              </a:ext>
            </a:extLst>
          </p:cNvPr>
          <p:cNvSpPr txBox="1"/>
          <p:nvPr/>
        </p:nvSpPr>
        <p:spPr>
          <a:xfrm flipH="1">
            <a:off x="2161168" y="6318351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 Lag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653AF-13FD-4A7D-B5FE-62CDC6078207}"/>
              </a:ext>
            </a:extLst>
          </p:cNvPr>
          <p:cNvSpPr txBox="1"/>
          <p:nvPr/>
        </p:nvSpPr>
        <p:spPr>
          <a:xfrm rot="16200000" flipH="1">
            <a:off x="100980" y="4530354"/>
            <a:ext cx="827013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PACF</a:t>
            </a:r>
            <a:endParaRPr lang="ko-KR" altLang="en-US" sz="1600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6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Stationary PACF Analysis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FAC18-B360-481E-B61C-1827F429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72672"/>
            <a:ext cx="87344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3BA50-316F-4B34-94AD-532B25EF3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9FD67-261A-40D9-B3A6-BBE67D8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ACF / PACF </a:t>
            </a:r>
            <a:r>
              <a:rPr lang="en-US" altLang="ko-KR" dirty="0" err="1"/>
              <a:t>Anlaysis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6CB3A-E952-4540-99F3-075964069B32}"/>
              </a:ext>
            </a:extLst>
          </p:cNvPr>
          <p:cNvSpPr txBox="1"/>
          <p:nvPr/>
        </p:nvSpPr>
        <p:spPr>
          <a:xfrm>
            <a:off x="408168" y="871493"/>
            <a:ext cx="7107328" cy="587578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matplotlib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statsmodels.graphics.tsaplots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 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변환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차분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                            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차분 결과 없는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삭제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ACF, PACF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(3, 1, num='ACF / PACF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=(6,8))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df_data.plot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(y='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', ax=ax[0], title='Scaled Diff Data')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ACF', lags=25, ax=ax[1])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plot_pacf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title='Diff data PACF', lags=25, ax=ax[2])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plt.tight_layout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E9F31-79DD-4CE0-A715-EA83E060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38" y="481492"/>
            <a:ext cx="4513579" cy="60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6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Autoregrssive</a:t>
            </a:r>
            <a:r>
              <a:rPr lang="en-US" altLang="ko-KR" dirty="0"/>
              <a:t> Model : AR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1D201C-AE8E-4279-ACA5-8246916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" y="2758644"/>
            <a:ext cx="5643254" cy="31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30A65-BA24-4210-A5CA-1F1AB097C283}"/>
              </a:ext>
            </a:extLst>
          </p:cNvPr>
          <p:cNvSpPr txBox="1"/>
          <p:nvPr/>
        </p:nvSpPr>
        <p:spPr>
          <a:xfrm>
            <a:off x="371871" y="947002"/>
            <a:ext cx="11500146" cy="142962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자기상관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값이 이후의 값에 미치는 영향을 설명하는 회귀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매개변수를 다르게 설정한 자기회귀 모델로부터 얻은 데이터의 두 가지 예. 왼쪽: $y_t = 18 -0.8y_{t-1} + \varepsilon_t$인 AR(1). 오른쪽: $y_t = 8 + 1.3y_{t-1}-0.7y_{t-2}+\varepsilon_t$인 AR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D2C20F40-4FEC-4D77-8B7C-AEB699D2F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2932706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160B2-4FFC-4088-B2F6-340A6153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57" y="1031177"/>
            <a:ext cx="10071980" cy="55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9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</a:t>
            </a:r>
            <a:r>
              <a:rPr lang="ko-KR" altLang="en-US" dirty="0"/>
              <a:t> </a:t>
            </a:r>
            <a:r>
              <a:rPr lang="en-US" altLang="ko-KR" dirty="0"/>
              <a:t>average Model : MA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B05596-20CF-4B1D-8878-A6413D09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1689"/>
            <a:ext cx="5673918" cy="31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41EDB-F561-46CA-9E34-F20493A77143}"/>
              </a:ext>
            </a:extLst>
          </p:cNvPr>
          <p:cNvSpPr txBox="1"/>
          <p:nvPr/>
        </p:nvSpPr>
        <p:spPr>
          <a:xfrm>
            <a:off x="371871" y="997660"/>
            <a:ext cx="11500146" cy="150205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이동평균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Variable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 이전의 오차가 이후의 오차에 미치는 영향을 모델링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모형 차수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(q)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데이터에 영향을 주는 과거 데이터의 시점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오차항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백색 잡음의 의미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매개변수를 다르게 설정한 이동 평균 모델로부터 얻은 데이터의 두 가지 예. 왼쪽: $y_t = 20 + \varepsilon_t + 0.8\varepsilon_{t-1}$인 MA(1). 오른쪽: $y_t = \varepsilon_t- \varepsilon_{t-1}+0.8\varepsilon_{t-2}$인 MA(2). 두 가지 경우 모두, $\varepsilon_t$은 평균이 0이고 분산이 1인 정규 분포를 따르는 백색잡음입니다.">
            <a:extLst>
              <a:ext uri="{FF2B5EF4-FFF2-40B4-BE49-F238E27FC236}">
                <a16:creationId xmlns:a16="http://schemas.microsoft.com/office/drawing/2014/main" id="{074E94E2-1E79-47C1-B1E6-2FBA3B33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83" y="3041372"/>
            <a:ext cx="64008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Model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F08DAE-F0EC-4BA6-AD6C-A6E4AB53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" y="3601016"/>
            <a:ext cx="5253697" cy="29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91A1D37-38A4-4D89-A3F1-49293DC9E08E}"/>
              </a:ext>
            </a:extLst>
          </p:cNvPr>
          <p:cNvGrpSpPr/>
          <p:nvPr/>
        </p:nvGrpSpPr>
        <p:grpSpPr>
          <a:xfrm>
            <a:off x="547734" y="2371843"/>
            <a:ext cx="8958404" cy="697117"/>
            <a:chOff x="552261" y="2157227"/>
            <a:chExt cx="8958404" cy="69711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728CCAC-CCAE-4553-A811-59FB8E3A40D0}"/>
                </a:ext>
              </a:extLst>
            </p:cNvPr>
            <p:cNvSpPr/>
            <p:nvPr/>
          </p:nvSpPr>
          <p:spPr>
            <a:xfrm>
              <a:off x="1176950" y="2157227"/>
              <a:ext cx="4065006" cy="6971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0B35DC-B91A-4264-8793-5D53EBD75524}"/>
                </a:ext>
              </a:extLst>
            </p:cNvPr>
            <p:cNvSpPr/>
            <p:nvPr/>
          </p:nvSpPr>
          <p:spPr>
            <a:xfrm>
              <a:off x="5445659" y="2157227"/>
              <a:ext cx="4065006" cy="69711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72" name="Picture 4" descr="Image">
              <a:extLst>
                <a:ext uri="{FF2B5EF4-FFF2-40B4-BE49-F238E27FC236}">
                  <a16:creationId xmlns:a16="http://schemas.microsoft.com/office/drawing/2014/main" id="{45257D9C-DE6F-4CC7-9B56-994A888DA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61" y="2296096"/>
              <a:ext cx="8890503" cy="429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E7BD0A-C8D1-478C-B667-3E1B4CEB99FE}"/>
              </a:ext>
            </a:extLst>
          </p:cNvPr>
          <p:cNvGrpSpPr/>
          <p:nvPr/>
        </p:nvGrpSpPr>
        <p:grpSpPr>
          <a:xfrm>
            <a:off x="6799152" y="4365795"/>
            <a:ext cx="4608215" cy="1564224"/>
            <a:chOff x="7134130" y="4100512"/>
            <a:chExt cx="4291343" cy="13430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720112-B684-4EB9-83A5-929DA66B1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48" r="4939"/>
            <a:stretch/>
          </p:blipFill>
          <p:spPr>
            <a:xfrm>
              <a:off x="9125893" y="4100512"/>
              <a:ext cx="2299580" cy="13430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9BE7A3-ADF8-4484-8121-2484C5F6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776"/>
            <a:stretch/>
          </p:blipFill>
          <p:spPr>
            <a:xfrm>
              <a:off x="7134130" y="4100512"/>
              <a:ext cx="1991763" cy="1343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C7F079-B1F9-4FA3-AD11-44678BAF12F2}"/>
              </a:ext>
            </a:extLst>
          </p:cNvPr>
          <p:cNvSpPr txBox="1"/>
          <p:nvPr/>
        </p:nvSpPr>
        <p:spPr>
          <a:xfrm>
            <a:off x="371871" y="930085"/>
            <a:ext cx="11500146" cy="99410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Moving Average) :   AR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모델을 합친 것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(Autoregressive Integrated Moving Average) :  ARMA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모델에 차분을 이용한 추세 요소를 반영한 모델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E7167-D583-4AA8-B542-39ECCF07CB93}"/>
              </a:ext>
            </a:extLst>
          </p:cNvPr>
          <p:cNvSpPr txBox="1"/>
          <p:nvPr/>
        </p:nvSpPr>
        <p:spPr>
          <a:xfrm flipH="1">
            <a:off x="2378451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 model</a:t>
            </a:r>
            <a:endParaRPr lang="ko-KR" altLang="en-US" b="1" dirty="0">
              <a:solidFill>
                <a:srgbClr val="FF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ED430-D4F8-42F9-AC30-9533AE7449F4}"/>
              </a:ext>
            </a:extLst>
          </p:cNvPr>
          <p:cNvSpPr txBox="1"/>
          <p:nvPr/>
        </p:nvSpPr>
        <p:spPr>
          <a:xfrm flipH="1">
            <a:off x="6896130" y="3137476"/>
            <a:ext cx="1340172" cy="29152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0E0EF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 model</a:t>
            </a:r>
            <a:endParaRPr lang="ko-KR" altLang="en-US" b="1" dirty="0">
              <a:solidFill>
                <a:srgbClr val="0E0EF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71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Selection</a:t>
            </a:r>
            <a:endParaRPr lang="ko-KR" altLang="en-US" dirty="0"/>
          </a:p>
        </p:txBody>
      </p:sp>
      <p:pic>
        <p:nvPicPr>
          <p:cNvPr id="10244" name="Picture 4" descr="ARIMA 모형 (비계절성) - 시계열분석 - DINO ROMANTIST">
            <a:extLst>
              <a:ext uri="{FF2B5EF4-FFF2-40B4-BE49-F238E27FC236}">
                <a16:creationId xmlns:a16="http://schemas.microsoft.com/office/drawing/2014/main" id="{6A8EF8F5-73C5-47D1-BA70-9468C0204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t="7621"/>
          <a:stretch/>
        </p:blipFill>
        <p:spPr bwMode="auto">
          <a:xfrm>
            <a:off x="6247767" y="1593409"/>
            <a:ext cx="5702934" cy="43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B3EB40-A3E7-47E1-8969-285CD1CAB415}"/>
              </a:ext>
            </a:extLst>
          </p:cNvPr>
          <p:cNvGrpSpPr/>
          <p:nvPr/>
        </p:nvGrpSpPr>
        <p:grpSpPr>
          <a:xfrm>
            <a:off x="325799" y="1593409"/>
            <a:ext cx="5770201" cy="4378601"/>
            <a:chOff x="325799" y="1593409"/>
            <a:chExt cx="5770201" cy="4378601"/>
          </a:xfrm>
        </p:grpSpPr>
        <p:pic>
          <p:nvPicPr>
            <p:cNvPr id="10242" name="Picture 2" descr="ARIMA 모형 (비계절성) - 시계열분석 - DINO ROMANTIST">
              <a:extLst>
                <a:ext uri="{FF2B5EF4-FFF2-40B4-BE49-F238E27FC236}">
                  <a16:creationId xmlns:a16="http://schemas.microsoft.com/office/drawing/2014/main" id="{C0F3926F-BBB0-4339-9936-B7F1BBFDC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4" t="7621"/>
            <a:stretch/>
          </p:blipFill>
          <p:spPr bwMode="auto">
            <a:xfrm>
              <a:off x="325799" y="1593409"/>
              <a:ext cx="5770201" cy="437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16F590-297B-410E-98EF-280062AB39F2}"/>
                </a:ext>
              </a:extLst>
            </p:cNvPr>
            <p:cNvSpPr/>
            <p:nvPr/>
          </p:nvSpPr>
          <p:spPr>
            <a:xfrm>
              <a:off x="4399984" y="4843604"/>
              <a:ext cx="633743" cy="135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374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Training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2A3B-6BA0-42AC-8340-C12A3CC07CEA}"/>
              </a:ext>
            </a:extLst>
          </p:cNvPr>
          <p:cNvSpPr txBox="1"/>
          <p:nvPr/>
        </p:nvSpPr>
        <p:spPr>
          <a:xfrm>
            <a:off x="303665" y="937894"/>
            <a:ext cx="6036175" cy="534642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pandas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pd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pd.read_csv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('ch06_data.csv', delimiter=';')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np.array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n_passengers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np.float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df_raw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['month'], columns=['passengers'])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 = np.log1p(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['passengers'])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scaled_diff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['scaled'].diff(periods=1)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df_data.dropna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(axis=0)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ARIMA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ARIMA(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['scaled'], order=(2,1,2))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(trend='c',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full_output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=True,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model_fit.summary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9AF84-7B91-40CA-83CF-5D8515F3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43" y="3178851"/>
            <a:ext cx="6036174" cy="32852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A28B8D-BEDD-47E3-9671-FEF4F9BD6825}"/>
              </a:ext>
            </a:extLst>
          </p:cNvPr>
          <p:cNvSpPr/>
          <p:nvPr/>
        </p:nvSpPr>
        <p:spPr>
          <a:xfrm>
            <a:off x="9631680" y="5042263"/>
            <a:ext cx="687977" cy="142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3168F4-89ED-40C4-90B1-7AF721FFC77B}"/>
              </a:ext>
            </a:extLst>
          </p:cNvPr>
          <p:cNvSpPr/>
          <p:nvPr/>
        </p:nvSpPr>
        <p:spPr>
          <a:xfrm>
            <a:off x="5916643" y="591612"/>
            <a:ext cx="5878285" cy="13039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E9374-278D-4A1A-A30A-7CDB92B897FE}"/>
              </a:ext>
            </a:extLst>
          </p:cNvPr>
          <p:cNvSpPr txBox="1"/>
          <p:nvPr/>
        </p:nvSpPr>
        <p:spPr>
          <a:xfrm>
            <a:off x="6125080" y="693235"/>
            <a:ext cx="5461410" cy="117459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statsmodels.tsa.arima_model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ARIMA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=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Time series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order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(trend=‘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상수 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수렴여부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828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Time series Analysis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ARIMA Forecast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284D3-1E03-4922-92B6-610472491366}"/>
              </a:ext>
            </a:extLst>
          </p:cNvPr>
          <p:cNvSpPr txBox="1"/>
          <p:nvPr/>
        </p:nvSpPr>
        <p:spPr>
          <a:xfrm>
            <a:off x="160017" y="739044"/>
            <a:ext cx="6846072" cy="362466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데이터 예측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5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stdErr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fore_bound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(steps=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pd.date_range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df_data.index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[-1],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freq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='M', periods=fore_periods+1)[1:]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pd.DataFrame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(np.expm1(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fore_value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스케일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역변환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index=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fore_date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columns=['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passengers_forecast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'])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df_forecast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플로팅</a:t>
            </a:r>
            <a:endParaRPr lang="ko-KR" altLang="en-US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fig, ax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plt.subplots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(num='Data Plot',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=(10,6))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df_data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)+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fore_periods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ax=ax)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plt.show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9FB3B-ABAD-47F3-A232-C7F71EB0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933" y="2626567"/>
            <a:ext cx="6580884" cy="4045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F4A155-849C-4EBA-93D0-160780A8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6" y="4442323"/>
            <a:ext cx="3596778" cy="1871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30953F-B3A0-499F-9F6B-49E6EDC2426B}"/>
              </a:ext>
            </a:extLst>
          </p:cNvPr>
          <p:cNvSpPr/>
          <p:nvPr/>
        </p:nvSpPr>
        <p:spPr>
          <a:xfrm>
            <a:off x="5580821" y="366447"/>
            <a:ext cx="6451162" cy="961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93D24-CC75-4CAF-AE9A-F80C630A6F49}"/>
              </a:ext>
            </a:extLst>
          </p:cNvPr>
          <p:cNvSpPr txBox="1"/>
          <p:nvPr/>
        </p:nvSpPr>
        <p:spPr>
          <a:xfrm>
            <a:off x="5789257" y="468070"/>
            <a:ext cx="6057027" cy="78459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평균오차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model_fit.forecase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steps=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예측구간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model_fit.plot_predict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시작점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종료점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7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none" dirty="0"/>
              <a:t>분류와</a:t>
            </a:r>
            <a:r>
              <a:rPr lang="en-US" altLang="ko-KR" cap="none" dirty="0"/>
              <a:t> </a:t>
            </a:r>
            <a:r>
              <a:rPr lang="ko-KR" altLang="en-US" cap="none" dirty="0"/>
              <a:t>회귀</a:t>
            </a:r>
          </a:p>
        </p:txBody>
      </p:sp>
      <p:pic>
        <p:nvPicPr>
          <p:cNvPr id="5126" name="Picture 6" descr="표와 그래프(5): 다중회귀분석 – 정보사회학연구소">
            <a:extLst>
              <a:ext uri="{FF2B5EF4-FFF2-40B4-BE49-F238E27FC236}">
                <a16:creationId xmlns:a16="http://schemas.microsoft.com/office/drawing/2014/main" id="{5F99C186-EF5A-4C26-BE95-962039D6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03" y="3872345"/>
            <a:ext cx="3980873" cy="29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9D092-61AE-4BE8-A401-87E22EB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9" y="1055649"/>
            <a:ext cx="3980873" cy="2816696"/>
          </a:xfrm>
          <a:prstGeom prst="rect">
            <a:avLst/>
          </a:prstGeom>
        </p:spPr>
      </p:pic>
      <p:pic>
        <p:nvPicPr>
          <p:cNvPr id="5128" name="Picture 8" descr="서포트 벡터 머신(Support Vector Machine) 쉽게 이해하기 - 아무튼 워라밸">
            <a:extLst>
              <a:ext uri="{FF2B5EF4-FFF2-40B4-BE49-F238E27FC236}">
                <a16:creationId xmlns:a16="http://schemas.microsoft.com/office/drawing/2014/main" id="{D3203AB7-7D89-401E-9C5E-8CC1D6C49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11864" r="6649"/>
          <a:stretch/>
        </p:blipFill>
        <p:spPr bwMode="auto">
          <a:xfrm>
            <a:off x="1348508" y="840136"/>
            <a:ext cx="3269674" cy="319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브런치 키워드: 기계학습">
            <a:extLst>
              <a:ext uri="{FF2B5EF4-FFF2-40B4-BE49-F238E27FC236}">
                <a16:creationId xmlns:a16="http://schemas.microsoft.com/office/drawing/2014/main" id="{2A14D5A7-F0B7-4B27-948D-B40DC61A5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4"/>
          <a:stretch/>
        </p:blipFill>
        <p:spPr bwMode="auto">
          <a:xfrm>
            <a:off x="1509214" y="4122930"/>
            <a:ext cx="2833106" cy="26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9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6B8C46-DA42-491D-83A1-FD9BE1AD8B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9CF374-1108-43B1-AFE6-3B001935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적합성</a:t>
            </a:r>
          </a:p>
        </p:txBody>
      </p:sp>
      <p:pic>
        <p:nvPicPr>
          <p:cNvPr id="1026" name="Picture 2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14532A55-2E4D-4DB3-809E-D3EE0E59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35" y="958300"/>
            <a:ext cx="7042181" cy="55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25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Scikit Learn</a:t>
            </a:r>
            <a:endParaRPr lang="ko-KR" altLang="en-US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62A9-5454-4611-99F3-8DC7FD941FA7}"/>
              </a:ext>
            </a:extLst>
          </p:cNvPr>
          <p:cNvSpPr txBox="1"/>
          <p:nvPr/>
        </p:nvSpPr>
        <p:spPr>
          <a:xfrm>
            <a:off x="4812144" y="739044"/>
            <a:ext cx="6151419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/>
            <a:br>
              <a:rPr lang="en-US" altLang="ko-KR" sz="16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2"/>
              </a:rPr>
            </a:br>
            <a:b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</a:b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043806-52D8-438F-BBE1-9FA3524096D4}"/>
              </a:ext>
            </a:extLst>
          </p:cNvPr>
          <p:cNvSpPr/>
          <p:nvPr/>
        </p:nvSpPr>
        <p:spPr>
          <a:xfrm>
            <a:off x="160017" y="817676"/>
            <a:ext cx="1079615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Python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오픈소스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  <a:hlinkClick r:id="rId2"/>
              </a:rPr>
              <a:t>https://scikit-learn.org</a:t>
            </a:r>
            <a:r>
              <a:rPr lang="en-US" altLang="ko-KR" dirty="0">
                <a:solidFill>
                  <a:srgbClr val="1A0DAB"/>
                </a:solidFill>
                <a:latin typeface="Apple SD Gothic Neo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방법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환경에는 이미 설치가 완료되어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&gt;&gt;&gt;PIP install </a:t>
            </a:r>
            <a:r>
              <a:rPr lang="en-US" altLang="ko-KR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FFADD1-5C46-4090-804A-D23AEB31CEB0}"/>
              </a:ext>
            </a:extLst>
          </p:cNvPr>
          <p:cNvSpPr/>
          <p:nvPr/>
        </p:nvSpPr>
        <p:spPr>
          <a:xfrm>
            <a:off x="160017" y="2390100"/>
            <a:ext cx="575310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Scikit learn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환경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matrix, plot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기능 지원을 위해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패키지 환경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Anaconda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통합 패키지 설치를 추천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F6AAF2-3CB3-4D4B-9B0F-49FF9005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042" y="1958097"/>
            <a:ext cx="5819775" cy="467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E6FA9-1A35-49E8-99E7-ED2DA7E33441}"/>
              </a:ext>
            </a:extLst>
          </p:cNvPr>
          <p:cNvSpPr txBox="1"/>
          <p:nvPr/>
        </p:nvSpPr>
        <p:spPr>
          <a:xfrm>
            <a:off x="7789980" y="1629161"/>
            <a:ext cx="2505898" cy="31361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Scikit learn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환경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697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33333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noAutofit/>
      </a:bodyPr>
      <a:lstStyle>
        <a:defPPr algn="l">
          <a:lnSpc>
            <a:spcPct val="150000"/>
          </a:lnSpc>
          <a:defRPr sz="16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25188</TotalTime>
  <Words>5591</Words>
  <Application>Microsoft Office PowerPoint</Application>
  <PresentationFormat>와이드스크린</PresentationFormat>
  <Paragraphs>628</Paragraphs>
  <Slides>65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Apple SD Gothic Neo</vt:lpstr>
      <vt:lpstr>-apple-system</vt:lpstr>
      <vt:lpstr>Police système</vt:lpstr>
      <vt:lpstr>맑은 고딕</vt:lpstr>
      <vt:lpstr>Arial</vt:lpstr>
      <vt:lpstr>Calibri</vt:lpstr>
      <vt:lpstr>Times New Roman</vt:lpstr>
      <vt:lpstr>Wingdings</vt:lpstr>
      <vt:lpstr>Thème Office</vt:lpstr>
      <vt:lpstr>PowerPoint 프레젠테이션</vt:lpstr>
      <vt:lpstr>PowerPoint 프레젠테이션</vt:lpstr>
      <vt:lpstr>인공지능 (Artificial intelligence)</vt:lpstr>
      <vt:lpstr>인공지능 (Artificial intelligence)</vt:lpstr>
      <vt:lpstr>인공지능 VS 머신러닝 vs 딥러닝</vt:lpstr>
      <vt:lpstr>머신 러닝</vt:lpstr>
      <vt:lpstr>분류와 회귀</vt:lpstr>
      <vt:lpstr>모델 적합성</vt:lpstr>
      <vt:lpstr>Scikit Learn</vt:lpstr>
      <vt:lpstr>Scikit Learn Algorithm</vt:lpstr>
      <vt:lpstr>PowerPoint 프레젠테이션</vt:lpstr>
      <vt:lpstr>K-Nearest Neighbor (KNN)</vt:lpstr>
      <vt:lpstr>Sample data</vt:lpstr>
      <vt:lpstr>KNN Train</vt:lpstr>
      <vt:lpstr>Normalization</vt:lpstr>
      <vt:lpstr>Train Validation</vt:lpstr>
      <vt:lpstr>KNN Regression </vt:lpstr>
      <vt:lpstr>KNN Regression </vt:lpstr>
      <vt:lpstr>K-means Clustering</vt:lpstr>
      <vt:lpstr>K-means Clustering </vt:lpstr>
      <vt:lpstr>PowerPoint 프레젠테이션</vt:lpstr>
      <vt:lpstr>Support Vector Machine (SVM)</vt:lpstr>
      <vt:lpstr>Linear SVM</vt:lpstr>
      <vt:lpstr>Linear SVM Optimization</vt:lpstr>
      <vt:lpstr>Nonlinear SVM</vt:lpstr>
      <vt:lpstr>Radial Basis Function SVM</vt:lpstr>
      <vt:lpstr>Radial Basis Function Optimization</vt:lpstr>
      <vt:lpstr>PowerPoint 프레젠테이션</vt:lpstr>
      <vt:lpstr>Linear Regression</vt:lpstr>
      <vt:lpstr>Simple Linear Regression</vt:lpstr>
      <vt:lpstr>Mean Squared Error (MSE)</vt:lpstr>
      <vt:lpstr>Multiple Linear Regression</vt:lpstr>
      <vt:lpstr>Polynomial Regression</vt:lpstr>
      <vt:lpstr>Underfitting  vs  Overfitting</vt:lpstr>
      <vt:lpstr>PowerPoint 프레젠테이션</vt:lpstr>
      <vt:lpstr>Logistic Regression  vs  Linear Regression </vt:lpstr>
      <vt:lpstr>Logistic Regression</vt:lpstr>
      <vt:lpstr>Binomial Dataset</vt:lpstr>
      <vt:lpstr>Binomial Logistic Regression</vt:lpstr>
      <vt:lpstr>Multinomial Dataset</vt:lpstr>
      <vt:lpstr>Multinomial Dataset</vt:lpstr>
      <vt:lpstr>Softmax Function</vt:lpstr>
      <vt:lpstr>Multinomial Logistic Regression</vt:lpstr>
      <vt:lpstr>Evaluation</vt:lpstr>
      <vt:lpstr>PowerPoint 프레젠테이션</vt:lpstr>
      <vt:lpstr>Time Series Analysis</vt:lpstr>
      <vt:lpstr>Time Series Components</vt:lpstr>
      <vt:lpstr>Time Series Components</vt:lpstr>
      <vt:lpstr>Stationary Process</vt:lpstr>
      <vt:lpstr>Post Processing for Stationary</vt:lpstr>
      <vt:lpstr>Data Post Processing </vt:lpstr>
      <vt:lpstr>Autocorrelation Function (ACF)</vt:lpstr>
      <vt:lpstr>Stationary ACF Analysis</vt:lpstr>
      <vt:lpstr>ACF Anlaysis</vt:lpstr>
      <vt:lpstr>Differencing order</vt:lpstr>
      <vt:lpstr>Partial Autocorrelation Function (PACF)</vt:lpstr>
      <vt:lpstr>Stationary PACF Analysis</vt:lpstr>
      <vt:lpstr>ACF / PACF Anlaysis</vt:lpstr>
      <vt:lpstr>Autoregrssive Model : AR</vt:lpstr>
      <vt:lpstr>Moving average Model : MA</vt:lpstr>
      <vt:lpstr>ARIMA Model</vt:lpstr>
      <vt:lpstr>Model Selection</vt:lpstr>
      <vt:lpstr>ARIMA Training</vt:lpstr>
      <vt:lpstr>ARIMA Forecast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409</cp:revision>
  <dcterms:created xsi:type="dcterms:W3CDTF">2020-12-16T15:54:55Z</dcterms:created>
  <dcterms:modified xsi:type="dcterms:W3CDTF">2021-12-10T08:23:07Z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2021-12-05T03:28:28Z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7e5960e6-7a1d-45ca-afc2-bccf415f55b4</vt:lpwstr>
  </property>
  <property fmtid="{D5CDD505-2E9C-101B-9397-08002B2CF9AE}" pid="9" name="MSIP_Label_fd1c0902-ed92-4fed-896d-2e7725de02d4_ContentBits">
    <vt:lpwstr>2</vt:lpwstr>
  </property>
</Properties>
</file>